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91" r:id="rId5"/>
    <p:sldId id="304" r:id="rId6"/>
    <p:sldId id="358" r:id="rId7"/>
    <p:sldId id="359" r:id="rId8"/>
    <p:sldId id="360" r:id="rId9"/>
    <p:sldId id="361" r:id="rId10"/>
    <p:sldId id="362" r:id="rId11"/>
  </p:sldIdLst>
  <p:sldSz cx="9144000" cy="5143500" type="screen16x9"/>
  <p:notesSz cx="6858000" cy="9144000"/>
  <p:defaultTextStyle>
    <a:defPPr>
      <a:defRPr lang="sv-SE"/>
    </a:defPPr>
    <a:lvl1pPr marL="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458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349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D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59514" autoAdjust="0"/>
  </p:normalViewPr>
  <p:slideViewPr>
    <p:cSldViewPr snapToGrid="0">
      <p:cViewPr varScale="1">
        <p:scale>
          <a:sx n="49" d="100"/>
          <a:sy n="49" d="100"/>
        </p:scale>
        <p:origin x="1764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59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Blad1!$A$2:$A$22</c:f>
              <c:strCache>
                <c:ptCount val="21"/>
                <c:pt idx="0">
                  <c:v>Norrbotten</c:v>
                </c:pt>
                <c:pt idx="1">
                  <c:v>Jönköping</c:v>
                </c:pt>
                <c:pt idx="2">
                  <c:v>Västernorrland</c:v>
                </c:pt>
                <c:pt idx="3">
                  <c:v>Kronoberg</c:v>
                </c:pt>
                <c:pt idx="4">
                  <c:v>Västerbotten</c:v>
                </c:pt>
                <c:pt idx="5">
                  <c:v>Värmland</c:v>
                </c:pt>
                <c:pt idx="6">
                  <c:v>Södermanland</c:v>
                </c:pt>
                <c:pt idx="7">
                  <c:v>Jämtland</c:v>
                </c:pt>
                <c:pt idx="8">
                  <c:v>Skåne</c:v>
                </c:pt>
                <c:pt idx="9">
                  <c:v>Västra götaland</c:v>
                </c:pt>
                <c:pt idx="10">
                  <c:v>Gävleborg</c:v>
                </c:pt>
                <c:pt idx="11">
                  <c:v>Uppsala</c:v>
                </c:pt>
                <c:pt idx="12">
                  <c:v>Örebro</c:v>
                </c:pt>
                <c:pt idx="13">
                  <c:v>Blekinge</c:v>
                </c:pt>
                <c:pt idx="14">
                  <c:v>Östergötland</c:v>
                </c:pt>
                <c:pt idx="15">
                  <c:v>Gotland</c:v>
                </c:pt>
                <c:pt idx="16">
                  <c:v>Västmanland</c:v>
                </c:pt>
                <c:pt idx="17">
                  <c:v>Stockholm</c:v>
                </c:pt>
                <c:pt idx="18">
                  <c:v>Dalarna</c:v>
                </c:pt>
                <c:pt idx="19">
                  <c:v>Kalmar</c:v>
                </c:pt>
                <c:pt idx="20">
                  <c:v>Halland</c:v>
                </c:pt>
              </c:strCache>
            </c:strRef>
          </c:cat>
          <c:val>
            <c:numRef>
              <c:f>Blad1!$B$2:$B$22</c:f>
              <c:numCache>
                <c:formatCode>General</c:formatCode>
                <c:ptCount val="21"/>
                <c:pt idx="0">
                  <c:v>69</c:v>
                </c:pt>
                <c:pt idx="1">
                  <c:v>67</c:v>
                </c:pt>
                <c:pt idx="2">
                  <c:v>67</c:v>
                </c:pt>
                <c:pt idx="3">
                  <c:v>66</c:v>
                </c:pt>
                <c:pt idx="4">
                  <c:v>65</c:v>
                </c:pt>
                <c:pt idx="5">
                  <c:v>64</c:v>
                </c:pt>
                <c:pt idx="6">
                  <c:v>63</c:v>
                </c:pt>
                <c:pt idx="7">
                  <c:v>63</c:v>
                </c:pt>
                <c:pt idx="8">
                  <c:v>62</c:v>
                </c:pt>
                <c:pt idx="9">
                  <c:v>61</c:v>
                </c:pt>
                <c:pt idx="10">
                  <c:v>61</c:v>
                </c:pt>
                <c:pt idx="11">
                  <c:v>61</c:v>
                </c:pt>
                <c:pt idx="12">
                  <c:v>60</c:v>
                </c:pt>
                <c:pt idx="13">
                  <c:v>60</c:v>
                </c:pt>
                <c:pt idx="14">
                  <c:v>59</c:v>
                </c:pt>
                <c:pt idx="15">
                  <c:v>58</c:v>
                </c:pt>
                <c:pt idx="16">
                  <c:v>58</c:v>
                </c:pt>
                <c:pt idx="17">
                  <c:v>57</c:v>
                </c:pt>
                <c:pt idx="18">
                  <c:v>56</c:v>
                </c:pt>
                <c:pt idx="19">
                  <c:v>54</c:v>
                </c:pt>
                <c:pt idx="2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BE-4053-8E4D-C1F0BD479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6118448"/>
        <c:axId val="1896794896"/>
      </c:barChart>
      <c:catAx>
        <c:axId val="175611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96794896"/>
        <c:crosses val="autoZero"/>
        <c:auto val="1"/>
        <c:lblAlgn val="ctr"/>
        <c:lblOffset val="100"/>
        <c:noMultiLvlLbl val="0"/>
      </c:catAx>
      <c:valAx>
        <c:axId val="189679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dirty="0" err="1"/>
                  <a:t>Share</a:t>
                </a:r>
                <a:r>
                  <a:rPr lang="sv-SE" dirty="0"/>
                  <a:t>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5611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sz="80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60DDE-0C74-499F-9FFB-A9207EDD5278}" type="datetimeFigureOut">
              <a:rPr lang="sv-SE" sz="800" smtClean="0"/>
              <a:t>2023-10-23</a:t>
            </a:fld>
            <a:endParaRPr lang="sv-SE" sz="8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sz="80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ECD5E-2689-4390-8714-732345E836B5}" type="slidenum">
              <a:rPr lang="sv-SE" sz="800" smtClean="0"/>
              <a:t>‹#›</a:t>
            </a:fld>
            <a:endParaRPr lang="sv-SE" sz="800"/>
          </a:p>
        </p:txBody>
      </p:sp>
    </p:spTree>
    <p:extLst>
      <p:ext uri="{BB962C8B-B14F-4D97-AF65-F5344CB8AC3E}">
        <p14:creationId xmlns:p14="http://schemas.microsoft.com/office/powerpoint/2010/main" val="4094516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EE79CDD2-DE2C-4C77-BF72-9CEA2739D376}" type="datetimeFigureOut">
              <a:rPr lang="sv-SE" smtClean="0"/>
              <a:pPr/>
              <a:t>2023-10-23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9FED8DA5-2EB2-4684-99FE-D410D289EEB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0548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458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49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D8DA5-2EB2-4684-99FE-D410D289EEB7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52007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D8DA5-2EB2-4684-99FE-D410D289EEB7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52446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D8DA5-2EB2-4684-99FE-D410D289EEB7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6287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D8DA5-2EB2-4684-99FE-D410D289EEB7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8180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)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D8DA5-2EB2-4684-99FE-D410D289EEB7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3983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1CC6A-7ECF-4413-A361-0F0DFCE956DB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8675" y="2158936"/>
            <a:ext cx="1466653" cy="82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7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- Grön">
    <p:bg>
      <p:bgPr>
        <a:solidFill>
          <a:srgbClr val="CDEA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178B0B-F736-4F6D-BF7C-BFACEEAE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57240-F657-41C4-933E-4307E008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2A4C5C-901A-4778-95DC-B6F54CC6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il: femhörning 6">
            <a:extLst>
              <a:ext uri="{FF2B5EF4-FFF2-40B4-BE49-F238E27FC236}">
                <a16:creationId xmlns:a16="http://schemas.microsoft.com/office/drawing/2014/main" id="{08D7EF62-BE3C-4856-B5C0-656D8131A61E}"/>
              </a:ext>
            </a:extLst>
          </p:cNvPr>
          <p:cNvSpPr/>
          <p:nvPr userDrawn="1"/>
        </p:nvSpPr>
        <p:spPr>
          <a:xfrm rot="5400000">
            <a:off x="2507145" y="-120453"/>
            <a:ext cx="4129708" cy="4370615"/>
          </a:xfrm>
          <a:prstGeom prst="homePlate">
            <a:avLst>
              <a:gd name="adj" fmla="val 22603"/>
            </a:avLst>
          </a:prstGeom>
          <a:solidFill>
            <a:srgbClr val="ECF7E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3200" b="0" i="0" u="none" strike="noStrike" cap="none" spc="0" normalizeH="0" baseline="0" dirty="0">
              <a:ln>
                <a:noFill/>
              </a:ln>
              <a:noFill/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3E8B2D8-3593-49DF-93D0-D20B6781D0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94402" y="1141703"/>
            <a:ext cx="3958798" cy="648997"/>
          </a:xfrm>
          <a:noFill/>
          <a:effectLst/>
        </p:spPr>
        <p:txBody>
          <a:bodyPr anchor="b"/>
          <a:lstStyle>
            <a:lvl1pPr>
              <a:defRPr sz="2800"/>
            </a:lvl1pPr>
          </a:lstStyle>
          <a:p>
            <a:r>
              <a:rPr lang="sv-SE" dirty="0"/>
              <a:t>Klicka här för rubrik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D22D584-177C-47A6-8FDA-5EBCAAE40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93975" y="2076449"/>
            <a:ext cx="3959225" cy="1123949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135006" indent="0">
              <a:buNone/>
              <a:defRPr/>
            </a:lvl2pPr>
          </a:lstStyle>
          <a:p>
            <a:pPr lvl="0"/>
            <a:r>
              <a:rPr lang="sv-SE" dirty="0"/>
              <a:t>Klicka här för underrubrik</a:t>
            </a:r>
          </a:p>
        </p:txBody>
      </p:sp>
    </p:spTree>
    <p:extLst>
      <p:ext uri="{BB962C8B-B14F-4D97-AF65-F5344CB8AC3E}">
        <p14:creationId xmlns:p14="http://schemas.microsoft.com/office/powerpoint/2010/main" val="225873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- Mönster-Bild">
    <p:bg>
      <p:bgPr>
        <a:solidFill>
          <a:srgbClr val="CDEA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4487A796-DC87-6E30-9330-F17EA81BE2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2" y="0"/>
            <a:ext cx="9144002" cy="5143500"/>
          </a:xfrm>
          <a:custGeom>
            <a:avLst/>
            <a:gdLst>
              <a:gd name="connsiteX0" fmla="*/ 8337553 w 9144002"/>
              <a:gd name="connsiteY0" fmla="*/ 4654550 h 5143500"/>
              <a:gd name="connsiteX1" fmla="*/ 8272465 w 9144002"/>
              <a:gd name="connsiteY1" fmla="*/ 4725988 h 5143500"/>
              <a:gd name="connsiteX2" fmla="*/ 8272465 w 9144002"/>
              <a:gd name="connsiteY2" fmla="*/ 4884738 h 5143500"/>
              <a:gd name="connsiteX3" fmla="*/ 8337553 w 9144002"/>
              <a:gd name="connsiteY3" fmla="*/ 4957763 h 5143500"/>
              <a:gd name="connsiteX4" fmla="*/ 8747128 w 9144002"/>
              <a:gd name="connsiteY4" fmla="*/ 4957763 h 5143500"/>
              <a:gd name="connsiteX5" fmla="*/ 8812215 w 9144002"/>
              <a:gd name="connsiteY5" fmla="*/ 4884738 h 5143500"/>
              <a:gd name="connsiteX6" fmla="*/ 8812215 w 9144002"/>
              <a:gd name="connsiteY6" fmla="*/ 4725988 h 5143500"/>
              <a:gd name="connsiteX7" fmla="*/ 8747128 w 9144002"/>
              <a:gd name="connsiteY7" fmla="*/ 4654550 h 5143500"/>
              <a:gd name="connsiteX8" fmla="*/ 2386694 w 9144002"/>
              <a:gd name="connsiteY8" fmla="*/ 1 h 5143500"/>
              <a:gd name="connsiteX9" fmla="*/ 2386694 w 9144002"/>
              <a:gd name="connsiteY9" fmla="*/ 3196271 h 5143500"/>
              <a:gd name="connsiteX10" fmla="*/ 4572001 w 9144002"/>
              <a:gd name="connsiteY10" fmla="*/ 4129709 h 5143500"/>
              <a:gd name="connsiteX11" fmla="*/ 6757309 w 9144002"/>
              <a:gd name="connsiteY11" fmla="*/ 3196271 h 5143500"/>
              <a:gd name="connsiteX12" fmla="*/ 6757309 w 9144002"/>
              <a:gd name="connsiteY12" fmla="*/ 1 h 5143500"/>
              <a:gd name="connsiteX13" fmla="*/ 0 w 9144002"/>
              <a:gd name="connsiteY13" fmla="*/ 0 h 5143500"/>
              <a:gd name="connsiteX14" fmla="*/ 4397858 w 9144002"/>
              <a:gd name="connsiteY14" fmla="*/ 0 h 5143500"/>
              <a:gd name="connsiteX15" fmla="*/ 4976329 w 9144002"/>
              <a:gd name="connsiteY15" fmla="*/ 0 h 5143500"/>
              <a:gd name="connsiteX16" fmla="*/ 8827067 w 9144002"/>
              <a:gd name="connsiteY16" fmla="*/ 0 h 5143500"/>
              <a:gd name="connsiteX17" fmla="*/ 8829460 w 9144002"/>
              <a:gd name="connsiteY17" fmla="*/ 0 h 5143500"/>
              <a:gd name="connsiteX18" fmla="*/ 9144002 w 9144002"/>
              <a:gd name="connsiteY18" fmla="*/ 0 h 5143500"/>
              <a:gd name="connsiteX19" fmla="*/ 9144002 w 9144002"/>
              <a:gd name="connsiteY19" fmla="*/ 5143500 h 5143500"/>
              <a:gd name="connsiteX20" fmla="*/ 8829460 w 9144002"/>
              <a:gd name="connsiteY20" fmla="*/ 5143500 h 5143500"/>
              <a:gd name="connsiteX21" fmla="*/ 8827067 w 9144002"/>
              <a:gd name="connsiteY21" fmla="*/ 5143500 h 5143500"/>
              <a:gd name="connsiteX22" fmla="*/ 4976329 w 9144002"/>
              <a:gd name="connsiteY22" fmla="*/ 5143500 h 5143500"/>
              <a:gd name="connsiteX23" fmla="*/ 4397858 w 9144002"/>
              <a:gd name="connsiteY23" fmla="*/ 5143500 h 5143500"/>
              <a:gd name="connsiteX24" fmla="*/ 0 w 9144002"/>
              <a:gd name="connsiteY2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144002" h="5143500">
                <a:moveTo>
                  <a:pt x="8337553" y="4654550"/>
                </a:moveTo>
                <a:lnTo>
                  <a:pt x="8272465" y="4725988"/>
                </a:lnTo>
                <a:lnTo>
                  <a:pt x="8272465" y="4884738"/>
                </a:lnTo>
                <a:lnTo>
                  <a:pt x="8337553" y="4957763"/>
                </a:lnTo>
                <a:lnTo>
                  <a:pt x="8747128" y="4957763"/>
                </a:lnTo>
                <a:lnTo>
                  <a:pt x="8812215" y="4884738"/>
                </a:lnTo>
                <a:lnTo>
                  <a:pt x="8812215" y="4725988"/>
                </a:lnTo>
                <a:lnTo>
                  <a:pt x="8747128" y="4654550"/>
                </a:lnTo>
                <a:close/>
                <a:moveTo>
                  <a:pt x="2386694" y="1"/>
                </a:moveTo>
                <a:lnTo>
                  <a:pt x="2386694" y="3196271"/>
                </a:lnTo>
                <a:lnTo>
                  <a:pt x="4572001" y="4129709"/>
                </a:lnTo>
                <a:lnTo>
                  <a:pt x="6757309" y="3196271"/>
                </a:lnTo>
                <a:lnTo>
                  <a:pt x="6757309" y="1"/>
                </a:lnTo>
                <a:close/>
                <a:moveTo>
                  <a:pt x="0" y="0"/>
                </a:moveTo>
                <a:lnTo>
                  <a:pt x="4397858" y="0"/>
                </a:lnTo>
                <a:lnTo>
                  <a:pt x="4976329" y="0"/>
                </a:lnTo>
                <a:lnTo>
                  <a:pt x="8827067" y="0"/>
                </a:lnTo>
                <a:lnTo>
                  <a:pt x="8829460" y="0"/>
                </a:lnTo>
                <a:lnTo>
                  <a:pt x="9144002" y="0"/>
                </a:lnTo>
                <a:lnTo>
                  <a:pt x="9144002" y="5143500"/>
                </a:lnTo>
                <a:lnTo>
                  <a:pt x="8829460" y="5143500"/>
                </a:lnTo>
                <a:lnTo>
                  <a:pt x="8827067" y="5143500"/>
                </a:lnTo>
                <a:lnTo>
                  <a:pt x="4976329" y="5143500"/>
                </a:lnTo>
                <a:lnTo>
                  <a:pt x="439785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648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178B0B-F736-4F6D-BF7C-BFACEEAE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57240-F657-41C4-933E-4307E008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2A4C5C-901A-4778-95DC-B6F54CC6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E0C43B02-C374-48E3-87CE-665723CEF8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94402" y="1141703"/>
            <a:ext cx="3958798" cy="648997"/>
          </a:xfrm>
          <a:noFill/>
          <a:effectLst/>
        </p:spPr>
        <p:txBody>
          <a:bodyPr anchor="b"/>
          <a:lstStyle>
            <a:lvl1pPr>
              <a:defRPr sz="2800"/>
            </a:lvl1pPr>
          </a:lstStyle>
          <a:p>
            <a:r>
              <a:rPr lang="sv-SE" dirty="0"/>
              <a:t>Klicka här för rubrik</a:t>
            </a:r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BD303708-7CDD-4DE2-A024-0A4A910243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93975" y="2076449"/>
            <a:ext cx="3959225" cy="230832"/>
          </a:xfrm>
        </p:spPr>
        <p:txBody>
          <a:bodyPr>
            <a:spAutoFit/>
          </a:bodyPr>
          <a:lstStyle>
            <a:lvl1pPr marL="0" indent="0" algn="ctr">
              <a:buNone/>
              <a:defRPr sz="1500"/>
            </a:lvl1pPr>
            <a:lvl2pPr marL="135006" indent="0">
              <a:buNone/>
              <a:defRPr/>
            </a:lvl2pPr>
          </a:lstStyle>
          <a:p>
            <a:pPr lvl="0"/>
            <a:r>
              <a:rPr lang="sv-SE" dirty="0"/>
              <a:t>Klicka här för underrubrik</a:t>
            </a:r>
          </a:p>
        </p:txBody>
      </p:sp>
    </p:spTree>
    <p:extLst>
      <p:ext uri="{BB962C8B-B14F-4D97-AF65-F5344CB8AC3E}">
        <p14:creationId xmlns:p14="http://schemas.microsoft.com/office/powerpoint/2010/main" val="2898446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rubrik - Grön">
    <p:bg>
      <p:bgPr>
        <a:solidFill>
          <a:srgbClr val="A7D3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178B0B-F736-4F6D-BF7C-BFACEEAE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274433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57240-F657-41C4-933E-4307E008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186774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2A4C5C-901A-4778-95DC-B6F54CC6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1" y="5276847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8E7F75D0-EB8B-48A5-8B90-5104E3024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1958638"/>
            <a:ext cx="8478000" cy="741330"/>
          </a:xfrm>
          <a:noFill/>
          <a:effectLst/>
        </p:spPr>
        <p:txBody>
          <a:bodyPr anchor="ctr" anchorCtr="0"/>
          <a:lstStyle>
            <a:lvl1pPr>
              <a:defRPr sz="3400"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6557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rubrik - Ljusgrön">
    <p:bg>
      <p:bgPr>
        <a:solidFill>
          <a:srgbClr val="EC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178B0B-F736-4F6D-BF7C-BFACEEAE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274433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57240-F657-41C4-933E-4307E008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186774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2A4C5C-901A-4778-95DC-B6F54CC6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1" y="5276847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8E7F75D0-EB8B-48A5-8B90-5104E3024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1958638"/>
            <a:ext cx="8478000" cy="741330"/>
          </a:xfrm>
          <a:noFill/>
          <a:effectLst/>
        </p:spPr>
        <p:txBody>
          <a:bodyPr anchor="ctr" anchorCtr="0"/>
          <a:lstStyle>
            <a:lvl1pPr>
              <a:defRPr sz="3400"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29834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rubrik - Blå">
    <p:bg>
      <p:bgPr>
        <a:solidFill>
          <a:srgbClr val="72B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178B0B-F736-4F6D-BF7C-BFACEEAE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274433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57240-F657-41C4-933E-4307E008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186774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2A4C5C-901A-4778-95DC-B6F54CC6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1" y="5276847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57B0511C-4F6E-4385-9C18-6D523E6F27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1958638"/>
            <a:ext cx="8478000" cy="741330"/>
          </a:xfrm>
          <a:noFill/>
          <a:effectLst/>
        </p:spPr>
        <p:txBody>
          <a:bodyPr anchor="ctr" anchorCtr="0"/>
          <a:lstStyle>
            <a:lvl1pPr>
              <a:defRPr sz="3400"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3005468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rubrik - Röd">
    <p:bg>
      <p:bgPr>
        <a:solidFill>
          <a:srgbClr val="DF8D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178B0B-F736-4F6D-BF7C-BFACEEAE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274433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57240-F657-41C4-933E-4307E008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186774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2A4C5C-901A-4778-95DC-B6F54CC6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1" y="5276847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CE6398A-63A5-45CE-8D93-A97ED5261A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1958638"/>
            <a:ext cx="8478000" cy="741330"/>
          </a:xfrm>
          <a:noFill/>
          <a:effectLst/>
        </p:spPr>
        <p:txBody>
          <a:bodyPr anchor="ctr" anchorCtr="0"/>
          <a:lstStyle>
            <a:lvl1pPr>
              <a:defRPr sz="3400"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13749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rubrik - Gul">
    <p:bg>
      <p:bgPr>
        <a:solidFill>
          <a:srgbClr val="EEE9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178B0B-F736-4F6D-BF7C-BFACEEAE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274433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57240-F657-41C4-933E-4307E008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186774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2A4C5C-901A-4778-95DC-B6F54CC6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1" y="5276847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CE6398A-63A5-45CE-8D93-A97ED5261A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1958638"/>
            <a:ext cx="8478000" cy="741330"/>
          </a:xfrm>
          <a:noFill/>
          <a:effectLst/>
        </p:spPr>
        <p:txBody>
          <a:bodyPr anchor="ctr" anchorCtr="0"/>
          <a:lstStyle>
            <a:lvl1pPr>
              <a:defRPr sz="3400"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168371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A7D3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D635CCB-D6CF-4E03-A5C4-A3AFDC42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7543A15-9251-4500-A2EA-30AA97F60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7E4BDF1-EA13-4A8B-B80D-61A813A2C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CEE2137-E28E-4C10-93D6-795E76F581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64" y="1125538"/>
            <a:ext cx="720725" cy="720725"/>
          </a:xfrm>
          <a:prstGeom prst="rect">
            <a:avLst/>
          </a:prstGeom>
        </p:spPr>
      </p:pic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4009502-E4BF-4ACA-B17E-63407567F6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3925" y="1556472"/>
            <a:ext cx="3200707" cy="2204367"/>
          </a:xfrm>
        </p:spPr>
        <p:txBody>
          <a:bodyPr anchor="t" anchorCtr="0"/>
          <a:lstStyle>
            <a:lvl2pPr marL="134937" indent="0"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ratbubbla: rad utan kantlinje 9">
            <a:extLst>
              <a:ext uri="{FF2B5EF4-FFF2-40B4-BE49-F238E27FC236}">
                <a16:creationId xmlns:a16="http://schemas.microsoft.com/office/drawing/2014/main" id="{78B461B5-FC95-6539-E410-471AEC13AAA8}"/>
              </a:ext>
            </a:extLst>
          </p:cNvPr>
          <p:cNvSpPr/>
          <p:nvPr userDrawn="1"/>
        </p:nvSpPr>
        <p:spPr>
          <a:xfrm>
            <a:off x="334801" y="1922753"/>
            <a:ext cx="4034500" cy="634456"/>
          </a:xfrm>
          <a:prstGeom prst="callout1">
            <a:avLst>
              <a:gd name="adj1" fmla="val 100388"/>
              <a:gd name="adj2" fmla="val 54335"/>
              <a:gd name="adj3" fmla="val 100323"/>
              <a:gd name="adj4" fmla="val 45702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kern="1200" spc="-98" baseline="0" dirty="0">
                <a:solidFill>
                  <a:srgbClr val="151515"/>
                </a:solidFill>
                <a:latin typeface="+mj-lt"/>
                <a:ea typeface="+mj-ea"/>
                <a:cs typeface="+mj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3781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h) - 1 (en rubrikrad)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5">
            <a:extLst>
              <a:ext uri="{FF2B5EF4-FFF2-40B4-BE49-F238E27FC236}">
                <a16:creationId xmlns:a16="http://schemas.microsoft.com/office/drawing/2014/main" id="{FC884520-1E62-42F2-B72C-6C55EFB4323B}"/>
              </a:ext>
            </a:extLst>
          </p:cNvPr>
          <p:cNvSpPr>
            <a:spLocks/>
          </p:cNvSpPr>
          <p:nvPr userDrawn="1"/>
        </p:nvSpPr>
        <p:spPr bwMode="auto">
          <a:xfrm>
            <a:off x="8212635" y="4620940"/>
            <a:ext cx="659406" cy="370434"/>
          </a:xfrm>
          <a:custGeom>
            <a:avLst/>
            <a:gdLst>
              <a:gd name="T0" fmla="*/ 41 w 340"/>
              <a:gd name="T1" fmla="*/ 191 h 191"/>
              <a:gd name="T2" fmla="*/ 0 w 340"/>
              <a:gd name="T3" fmla="*/ 145 h 191"/>
              <a:gd name="T4" fmla="*/ 0 w 340"/>
              <a:gd name="T5" fmla="*/ 45 h 191"/>
              <a:gd name="T6" fmla="*/ 41 w 340"/>
              <a:gd name="T7" fmla="*/ 0 h 191"/>
              <a:gd name="T8" fmla="*/ 299 w 340"/>
              <a:gd name="T9" fmla="*/ 0 h 191"/>
              <a:gd name="T10" fmla="*/ 340 w 340"/>
              <a:gd name="T11" fmla="*/ 45 h 191"/>
              <a:gd name="T12" fmla="*/ 340 w 340"/>
              <a:gd name="T13" fmla="*/ 145 h 191"/>
              <a:gd name="T14" fmla="*/ 299 w 340"/>
              <a:gd name="T15" fmla="*/ 191 h 191"/>
              <a:gd name="T16" fmla="*/ 41 w 340"/>
              <a:gd name="T17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0" h="191">
                <a:moveTo>
                  <a:pt x="41" y="191"/>
                </a:moveTo>
                <a:lnTo>
                  <a:pt x="0" y="145"/>
                </a:lnTo>
                <a:lnTo>
                  <a:pt x="0" y="45"/>
                </a:lnTo>
                <a:lnTo>
                  <a:pt x="41" y="0"/>
                </a:lnTo>
                <a:lnTo>
                  <a:pt x="299" y="0"/>
                </a:lnTo>
                <a:lnTo>
                  <a:pt x="340" y="45"/>
                </a:lnTo>
                <a:lnTo>
                  <a:pt x="340" y="145"/>
                </a:lnTo>
                <a:lnTo>
                  <a:pt x="299" y="191"/>
                </a:lnTo>
                <a:lnTo>
                  <a:pt x="41" y="191"/>
                </a:lnTo>
                <a:close/>
              </a:path>
            </a:pathLst>
          </a:custGeom>
          <a:solidFill>
            <a:srgbClr val="037B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grpSp>
        <p:nvGrpSpPr>
          <p:cNvPr id="37" name="Group 4">
            <a:extLst>
              <a:ext uri="{FF2B5EF4-FFF2-40B4-BE49-F238E27FC236}">
                <a16:creationId xmlns:a16="http://schemas.microsoft.com/office/drawing/2014/main" id="{3973E35F-7E4D-45EA-BC32-073FD8BEEFA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38" name="AutoShape 3">
              <a:extLst>
                <a:ext uri="{FF2B5EF4-FFF2-40B4-BE49-F238E27FC236}">
                  <a16:creationId xmlns:a16="http://schemas.microsoft.com/office/drawing/2014/main" id="{8C10E801-B92A-4B88-AE33-AAEAFC071A4A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0850E965-D130-40C9-A4C7-E427CDBD6F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3320B2B6-AA56-4953-8A06-41132F01BC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D70B4F94-A31A-4B4E-91CD-29F97B1D76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0301EE88-CECC-47B6-8BE8-FC69BA0321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525D14EF-D246-4C8F-90DB-204FFBCDEDA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6C4AF079-F104-468B-9616-44A8F548F0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372D087D-70F7-4222-BA64-035593E8B8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C1DB1B26-F89A-405E-BA37-DE76B3FC79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4C0D9205-1149-46DC-B84B-143DFB0032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6CF64579-1234-498D-88ED-6812A62EED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1EB9F6EB-15AE-4F5B-A9AD-A35ACE43CB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B7252E68-655B-44AE-A8A5-7A0B92EFD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E6C501C8-4D60-4E36-B864-DE78C3C5A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475C66F0-DB4C-43F3-A285-8E5C11CEE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E7BAFD6F-4340-4654-AF06-52DC92C71A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9D2F9D4-5D53-1F5E-012A-CA07D19774D1}"/>
              </a:ext>
            </a:extLst>
          </p:cNvPr>
          <p:cNvSpPr/>
          <p:nvPr userDrawn="1"/>
        </p:nvSpPr>
        <p:spPr>
          <a:xfrm>
            <a:off x="4410075" y="0"/>
            <a:ext cx="4766401" cy="5146241"/>
          </a:xfrm>
          <a:custGeom>
            <a:avLst/>
            <a:gdLst>
              <a:gd name="connsiteX0" fmla="*/ 3926691 w 4766401"/>
              <a:gd name="connsiteY0" fmla="*/ 4655881 h 5146241"/>
              <a:gd name="connsiteX1" fmla="*/ 3861902 w 4766401"/>
              <a:gd name="connsiteY1" fmla="*/ 4727021 h 5146241"/>
              <a:gd name="connsiteX2" fmla="*/ 3861902 w 4766401"/>
              <a:gd name="connsiteY2" fmla="*/ 4885816 h 5146241"/>
              <a:gd name="connsiteX3" fmla="*/ 3926691 w 4766401"/>
              <a:gd name="connsiteY3" fmla="*/ 4959497 h 5146241"/>
              <a:gd name="connsiteX4" fmla="*/ 4337018 w 4766401"/>
              <a:gd name="connsiteY4" fmla="*/ 4959497 h 5146241"/>
              <a:gd name="connsiteX5" fmla="*/ 4401807 w 4766401"/>
              <a:gd name="connsiteY5" fmla="*/ 4885816 h 5146241"/>
              <a:gd name="connsiteX6" fmla="*/ 4401807 w 4766401"/>
              <a:gd name="connsiteY6" fmla="*/ 4727021 h 5146241"/>
              <a:gd name="connsiteX7" fmla="*/ 4337018 w 4766401"/>
              <a:gd name="connsiteY7" fmla="*/ 4655881 h 5146241"/>
              <a:gd name="connsiteX8" fmla="*/ 348079 w 4766401"/>
              <a:gd name="connsiteY8" fmla="*/ 0 h 5146241"/>
              <a:gd name="connsiteX9" fmla="*/ 4539006 w 4766401"/>
              <a:gd name="connsiteY9" fmla="*/ 0 h 5146241"/>
              <a:gd name="connsiteX10" fmla="*/ 4733371 w 4766401"/>
              <a:gd name="connsiteY10" fmla="*/ 0 h 5146241"/>
              <a:gd name="connsiteX11" fmla="*/ 4766401 w 4766401"/>
              <a:gd name="connsiteY11" fmla="*/ 0 h 5146241"/>
              <a:gd name="connsiteX12" fmla="*/ 4766401 w 4766401"/>
              <a:gd name="connsiteY12" fmla="*/ 5146241 h 5146241"/>
              <a:gd name="connsiteX13" fmla="*/ 4540276 w 4766401"/>
              <a:gd name="connsiteY13" fmla="*/ 5146241 h 5146241"/>
              <a:gd name="connsiteX14" fmla="*/ 4540276 w 4766401"/>
              <a:gd name="connsiteY14" fmla="*/ 5144970 h 5146241"/>
              <a:gd name="connsiteX15" fmla="*/ 348079 w 4766401"/>
              <a:gd name="connsiteY15" fmla="*/ 5144970 h 5146241"/>
              <a:gd name="connsiteX16" fmla="*/ 348079 w 4766401"/>
              <a:gd name="connsiteY16" fmla="*/ 3478253 h 5146241"/>
              <a:gd name="connsiteX17" fmla="*/ 348079 w 4766401"/>
              <a:gd name="connsiteY17" fmla="*/ 3404572 h 5146241"/>
              <a:gd name="connsiteX18" fmla="*/ 278210 w 4766401"/>
              <a:gd name="connsiteY18" fmla="*/ 3183529 h 5146241"/>
              <a:gd name="connsiteX19" fmla="*/ 273128 w 4766401"/>
              <a:gd name="connsiteY19" fmla="*/ 3175907 h 5146241"/>
              <a:gd name="connsiteX20" fmla="*/ 209610 w 4766401"/>
              <a:gd name="connsiteY20" fmla="*/ 3099685 h 5146241"/>
              <a:gd name="connsiteX21" fmla="*/ 0 w 4766401"/>
              <a:gd name="connsiteY21" fmla="*/ 2575026 h 5146241"/>
              <a:gd name="connsiteX22" fmla="*/ 209610 w 4766401"/>
              <a:gd name="connsiteY22" fmla="*/ 2050366 h 5146241"/>
              <a:gd name="connsiteX23" fmla="*/ 273128 w 4766401"/>
              <a:gd name="connsiteY23" fmla="*/ 1974144 h 5146241"/>
              <a:gd name="connsiteX24" fmla="*/ 278210 w 4766401"/>
              <a:gd name="connsiteY24" fmla="*/ 1966522 h 5146241"/>
              <a:gd name="connsiteX25" fmla="*/ 348079 w 4766401"/>
              <a:gd name="connsiteY25" fmla="*/ 1745479 h 5146241"/>
              <a:gd name="connsiteX26" fmla="*/ 348079 w 4766401"/>
              <a:gd name="connsiteY26" fmla="*/ 1667987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66401" h="5146241">
                <a:moveTo>
                  <a:pt x="3926691" y="4655881"/>
                </a:moveTo>
                <a:lnTo>
                  <a:pt x="3861902" y="4727021"/>
                </a:lnTo>
                <a:lnTo>
                  <a:pt x="3861902" y="4885816"/>
                </a:lnTo>
                <a:lnTo>
                  <a:pt x="3926691" y="4959497"/>
                </a:lnTo>
                <a:lnTo>
                  <a:pt x="4337018" y="4959497"/>
                </a:lnTo>
                <a:lnTo>
                  <a:pt x="4401807" y="4885816"/>
                </a:lnTo>
                <a:lnTo>
                  <a:pt x="4401807" y="4727021"/>
                </a:lnTo>
                <a:lnTo>
                  <a:pt x="4337018" y="4655881"/>
                </a:lnTo>
                <a:close/>
                <a:moveTo>
                  <a:pt x="348079" y="0"/>
                </a:moveTo>
                <a:lnTo>
                  <a:pt x="4539006" y="0"/>
                </a:lnTo>
                <a:lnTo>
                  <a:pt x="4733371" y="0"/>
                </a:lnTo>
                <a:lnTo>
                  <a:pt x="4766401" y="0"/>
                </a:lnTo>
                <a:lnTo>
                  <a:pt x="4766401" y="5146241"/>
                </a:lnTo>
                <a:lnTo>
                  <a:pt x="4540276" y="5146241"/>
                </a:lnTo>
                <a:lnTo>
                  <a:pt x="4540276" y="5144970"/>
                </a:lnTo>
                <a:lnTo>
                  <a:pt x="348079" y="5144970"/>
                </a:lnTo>
                <a:lnTo>
                  <a:pt x="348079" y="3478253"/>
                </a:lnTo>
                <a:lnTo>
                  <a:pt x="348079" y="3404572"/>
                </a:lnTo>
                <a:cubicBezTo>
                  <a:pt x="348079" y="3404572"/>
                  <a:pt x="339187" y="3274995"/>
                  <a:pt x="278210" y="3183529"/>
                </a:cubicBezTo>
                <a:cubicBezTo>
                  <a:pt x="276939" y="3180989"/>
                  <a:pt x="274398" y="3178448"/>
                  <a:pt x="273128" y="3175907"/>
                </a:cubicBezTo>
                <a:lnTo>
                  <a:pt x="209610" y="3099685"/>
                </a:lnTo>
                <a:cubicBezTo>
                  <a:pt x="209610" y="3099685"/>
                  <a:pt x="0" y="2893887"/>
                  <a:pt x="0" y="2575026"/>
                </a:cubicBezTo>
                <a:cubicBezTo>
                  <a:pt x="0" y="2256164"/>
                  <a:pt x="209610" y="2050366"/>
                  <a:pt x="209610" y="2050366"/>
                </a:cubicBezTo>
                <a:lnTo>
                  <a:pt x="273128" y="1974144"/>
                </a:lnTo>
                <a:cubicBezTo>
                  <a:pt x="275669" y="1971603"/>
                  <a:pt x="276939" y="1969063"/>
                  <a:pt x="278210" y="1966522"/>
                </a:cubicBezTo>
                <a:cubicBezTo>
                  <a:pt x="340457" y="1875056"/>
                  <a:pt x="348079" y="1745479"/>
                  <a:pt x="348079" y="1745479"/>
                </a:cubicBezTo>
                <a:lnTo>
                  <a:pt x="348079" y="16679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Platshållare för bild 58">
            <a:extLst>
              <a:ext uri="{FF2B5EF4-FFF2-40B4-BE49-F238E27FC236}">
                <a16:creationId xmlns:a16="http://schemas.microsoft.com/office/drawing/2014/main" id="{78E1BADB-A557-4FC8-AB86-B22A43C562F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10075" y="0"/>
            <a:ext cx="4766401" cy="5146241"/>
          </a:xfrm>
          <a:custGeom>
            <a:avLst/>
            <a:gdLst>
              <a:gd name="connsiteX0" fmla="*/ 3926691 w 4766401"/>
              <a:gd name="connsiteY0" fmla="*/ 4655881 h 5146241"/>
              <a:gd name="connsiteX1" fmla="*/ 3861902 w 4766401"/>
              <a:gd name="connsiteY1" fmla="*/ 4727021 h 5146241"/>
              <a:gd name="connsiteX2" fmla="*/ 3861902 w 4766401"/>
              <a:gd name="connsiteY2" fmla="*/ 4885816 h 5146241"/>
              <a:gd name="connsiteX3" fmla="*/ 3926691 w 4766401"/>
              <a:gd name="connsiteY3" fmla="*/ 4959497 h 5146241"/>
              <a:gd name="connsiteX4" fmla="*/ 4337018 w 4766401"/>
              <a:gd name="connsiteY4" fmla="*/ 4959497 h 5146241"/>
              <a:gd name="connsiteX5" fmla="*/ 4401807 w 4766401"/>
              <a:gd name="connsiteY5" fmla="*/ 4885816 h 5146241"/>
              <a:gd name="connsiteX6" fmla="*/ 4401807 w 4766401"/>
              <a:gd name="connsiteY6" fmla="*/ 4727021 h 5146241"/>
              <a:gd name="connsiteX7" fmla="*/ 4337018 w 4766401"/>
              <a:gd name="connsiteY7" fmla="*/ 4655881 h 5146241"/>
              <a:gd name="connsiteX8" fmla="*/ 348079 w 4766401"/>
              <a:gd name="connsiteY8" fmla="*/ 0 h 5146241"/>
              <a:gd name="connsiteX9" fmla="*/ 4539006 w 4766401"/>
              <a:gd name="connsiteY9" fmla="*/ 0 h 5146241"/>
              <a:gd name="connsiteX10" fmla="*/ 4733371 w 4766401"/>
              <a:gd name="connsiteY10" fmla="*/ 0 h 5146241"/>
              <a:gd name="connsiteX11" fmla="*/ 4766401 w 4766401"/>
              <a:gd name="connsiteY11" fmla="*/ 0 h 5146241"/>
              <a:gd name="connsiteX12" fmla="*/ 4766401 w 4766401"/>
              <a:gd name="connsiteY12" fmla="*/ 5146241 h 5146241"/>
              <a:gd name="connsiteX13" fmla="*/ 4540276 w 4766401"/>
              <a:gd name="connsiteY13" fmla="*/ 5146241 h 5146241"/>
              <a:gd name="connsiteX14" fmla="*/ 4540276 w 4766401"/>
              <a:gd name="connsiteY14" fmla="*/ 5144970 h 5146241"/>
              <a:gd name="connsiteX15" fmla="*/ 348079 w 4766401"/>
              <a:gd name="connsiteY15" fmla="*/ 5144970 h 5146241"/>
              <a:gd name="connsiteX16" fmla="*/ 348079 w 4766401"/>
              <a:gd name="connsiteY16" fmla="*/ 3478253 h 5146241"/>
              <a:gd name="connsiteX17" fmla="*/ 348079 w 4766401"/>
              <a:gd name="connsiteY17" fmla="*/ 3404572 h 5146241"/>
              <a:gd name="connsiteX18" fmla="*/ 278210 w 4766401"/>
              <a:gd name="connsiteY18" fmla="*/ 3183529 h 5146241"/>
              <a:gd name="connsiteX19" fmla="*/ 273128 w 4766401"/>
              <a:gd name="connsiteY19" fmla="*/ 3175907 h 5146241"/>
              <a:gd name="connsiteX20" fmla="*/ 209610 w 4766401"/>
              <a:gd name="connsiteY20" fmla="*/ 3099685 h 5146241"/>
              <a:gd name="connsiteX21" fmla="*/ 0 w 4766401"/>
              <a:gd name="connsiteY21" fmla="*/ 2575026 h 5146241"/>
              <a:gd name="connsiteX22" fmla="*/ 209610 w 4766401"/>
              <a:gd name="connsiteY22" fmla="*/ 2050366 h 5146241"/>
              <a:gd name="connsiteX23" fmla="*/ 273128 w 4766401"/>
              <a:gd name="connsiteY23" fmla="*/ 1974144 h 5146241"/>
              <a:gd name="connsiteX24" fmla="*/ 278210 w 4766401"/>
              <a:gd name="connsiteY24" fmla="*/ 1966522 h 5146241"/>
              <a:gd name="connsiteX25" fmla="*/ 348079 w 4766401"/>
              <a:gd name="connsiteY25" fmla="*/ 1745479 h 5146241"/>
              <a:gd name="connsiteX26" fmla="*/ 348079 w 4766401"/>
              <a:gd name="connsiteY26" fmla="*/ 1667987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66401" h="5146241">
                <a:moveTo>
                  <a:pt x="3926691" y="4655881"/>
                </a:moveTo>
                <a:lnTo>
                  <a:pt x="3861902" y="4727021"/>
                </a:lnTo>
                <a:lnTo>
                  <a:pt x="3861902" y="4885816"/>
                </a:lnTo>
                <a:lnTo>
                  <a:pt x="3926691" y="4959497"/>
                </a:lnTo>
                <a:lnTo>
                  <a:pt x="4337018" y="4959497"/>
                </a:lnTo>
                <a:lnTo>
                  <a:pt x="4401807" y="4885816"/>
                </a:lnTo>
                <a:lnTo>
                  <a:pt x="4401807" y="4727021"/>
                </a:lnTo>
                <a:lnTo>
                  <a:pt x="4337018" y="4655881"/>
                </a:lnTo>
                <a:close/>
                <a:moveTo>
                  <a:pt x="348079" y="0"/>
                </a:moveTo>
                <a:lnTo>
                  <a:pt x="4539006" y="0"/>
                </a:lnTo>
                <a:lnTo>
                  <a:pt x="4733371" y="0"/>
                </a:lnTo>
                <a:lnTo>
                  <a:pt x="4766401" y="0"/>
                </a:lnTo>
                <a:lnTo>
                  <a:pt x="4766401" y="5146241"/>
                </a:lnTo>
                <a:lnTo>
                  <a:pt x="4540276" y="5146241"/>
                </a:lnTo>
                <a:lnTo>
                  <a:pt x="4540276" y="5144970"/>
                </a:lnTo>
                <a:lnTo>
                  <a:pt x="348079" y="5144970"/>
                </a:lnTo>
                <a:lnTo>
                  <a:pt x="348079" y="3478253"/>
                </a:lnTo>
                <a:lnTo>
                  <a:pt x="348079" y="3404572"/>
                </a:lnTo>
                <a:cubicBezTo>
                  <a:pt x="348079" y="3404572"/>
                  <a:pt x="339187" y="3274995"/>
                  <a:pt x="278210" y="3183529"/>
                </a:cubicBezTo>
                <a:cubicBezTo>
                  <a:pt x="276939" y="3180989"/>
                  <a:pt x="274398" y="3178448"/>
                  <a:pt x="273128" y="3175907"/>
                </a:cubicBezTo>
                <a:lnTo>
                  <a:pt x="209610" y="3099685"/>
                </a:lnTo>
                <a:cubicBezTo>
                  <a:pt x="209610" y="3099685"/>
                  <a:pt x="0" y="2893887"/>
                  <a:pt x="0" y="2575026"/>
                </a:cubicBezTo>
                <a:cubicBezTo>
                  <a:pt x="0" y="2256164"/>
                  <a:pt x="209610" y="2050366"/>
                  <a:pt x="209610" y="2050366"/>
                </a:cubicBezTo>
                <a:lnTo>
                  <a:pt x="273128" y="1974144"/>
                </a:lnTo>
                <a:cubicBezTo>
                  <a:pt x="275669" y="1971603"/>
                  <a:pt x="276939" y="1969063"/>
                  <a:pt x="278210" y="1966522"/>
                </a:cubicBezTo>
                <a:cubicBezTo>
                  <a:pt x="340457" y="1875056"/>
                  <a:pt x="348079" y="1745479"/>
                  <a:pt x="348079" y="1745479"/>
                </a:cubicBezTo>
                <a:lnTo>
                  <a:pt x="348079" y="166798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648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9566F2-EA05-419F-B18A-1D5FFEDC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6" name="Platshållare för innehåll 7">
            <a:extLst>
              <a:ext uri="{FF2B5EF4-FFF2-40B4-BE49-F238E27FC236}">
                <a16:creationId xmlns:a16="http://schemas.microsoft.com/office/drawing/2014/main" id="{91D2085F-3E94-46F9-A4CE-89CF6FBBF6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963" y="1557496"/>
            <a:ext cx="3852000" cy="279384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6D80BBE8-8615-9D01-7A07-93FF57E9D4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34801" y="655774"/>
            <a:ext cx="3852000" cy="648488"/>
          </a:xfrm>
          <a:prstGeom prst="callout1">
            <a:avLst>
              <a:gd name="adj1" fmla="val 98580"/>
              <a:gd name="adj2" fmla="val 57479"/>
              <a:gd name="adj3" fmla="val 98399"/>
              <a:gd name="adj4" fmla="val 4336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1 rader för rubrik</a:t>
            </a:r>
          </a:p>
        </p:txBody>
      </p:sp>
    </p:spTree>
    <p:extLst>
      <p:ext uri="{BB962C8B-B14F-4D97-AF65-F5344CB8AC3E}">
        <p14:creationId xmlns:p14="http://schemas.microsoft.com/office/powerpoint/2010/main" val="2585859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h) - 1 (två rubrikrader)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5">
            <a:extLst>
              <a:ext uri="{FF2B5EF4-FFF2-40B4-BE49-F238E27FC236}">
                <a16:creationId xmlns:a16="http://schemas.microsoft.com/office/drawing/2014/main" id="{FC884520-1E62-42F2-B72C-6C55EFB4323B}"/>
              </a:ext>
            </a:extLst>
          </p:cNvPr>
          <p:cNvSpPr>
            <a:spLocks/>
          </p:cNvSpPr>
          <p:nvPr userDrawn="1"/>
        </p:nvSpPr>
        <p:spPr bwMode="auto">
          <a:xfrm>
            <a:off x="8212635" y="4620940"/>
            <a:ext cx="659406" cy="370434"/>
          </a:xfrm>
          <a:custGeom>
            <a:avLst/>
            <a:gdLst>
              <a:gd name="T0" fmla="*/ 41 w 340"/>
              <a:gd name="T1" fmla="*/ 191 h 191"/>
              <a:gd name="T2" fmla="*/ 0 w 340"/>
              <a:gd name="T3" fmla="*/ 145 h 191"/>
              <a:gd name="T4" fmla="*/ 0 w 340"/>
              <a:gd name="T5" fmla="*/ 45 h 191"/>
              <a:gd name="T6" fmla="*/ 41 w 340"/>
              <a:gd name="T7" fmla="*/ 0 h 191"/>
              <a:gd name="T8" fmla="*/ 299 w 340"/>
              <a:gd name="T9" fmla="*/ 0 h 191"/>
              <a:gd name="T10" fmla="*/ 340 w 340"/>
              <a:gd name="T11" fmla="*/ 45 h 191"/>
              <a:gd name="T12" fmla="*/ 340 w 340"/>
              <a:gd name="T13" fmla="*/ 145 h 191"/>
              <a:gd name="T14" fmla="*/ 299 w 340"/>
              <a:gd name="T15" fmla="*/ 191 h 191"/>
              <a:gd name="T16" fmla="*/ 41 w 340"/>
              <a:gd name="T17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0" h="191">
                <a:moveTo>
                  <a:pt x="41" y="191"/>
                </a:moveTo>
                <a:lnTo>
                  <a:pt x="0" y="145"/>
                </a:lnTo>
                <a:lnTo>
                  <a:pt x="0" y="45"/>
                </a:lnTo>
                <a:lnTo>
                  <a:pt x="41" y="0"/>
                </a:lnTo>
                <a:lnTo>
                  <a:pt x="299" y="0"/>
                </a:lnTo>
                <a:lnTo>
                  <a:pt x="340" y="45"/>
                </a:lnTo>
                <a:lnTo>
                  <a:pt x="340" y="145"/>
                </a:lnTo>
                <a:lnTo>
                  <a:pt x="299" y="191"/>
                </a:lnTo>
                <a:lnTo>
                  <a:pt x="41" y="191"/>
                </a:lnTo>
                <a:close/>
              </a:path>
            </a:pathLst>
          </a:custGeom>
          <a:solidFill>
            <a:srgbClr val="037B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19B61328-C4A8-40E9-B105-C9298C5831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27" name="AutoShape 3">
              <a:extLst>
                <a:ext uri="{FF2B5EF4-FFF2-40B4-BE49-F238E27FC236}">
                  <a16:creationId xmlns:a16="http://schemas.microsoft.com/office/drawing/2014/main" id="{E810527C-1A88-4B74-B74C-3709FD262DD6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32949AE9-2D9D-485D-B9D6-0306CE87C0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DB947F3D-71CC-4B85-9A60-CD57EA1F08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E9BB500C-BB18-4617-9BD5-A0F065B503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293DA776-5525-4A55-9CF7-289A6F122A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E7134512-A856-4983-B3AF-725680A8A14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4" name="Freeform 10">
              <a:extLst>
                <a:ext uri="{FF2B5EF4-FFF2-40B4-BE49-F238E27FC236}">
                  <a16:creationId xmlns:a16="http://schemas.microsoft.com/office/drawing/2014/main" id="{39DD2AAF-3598-492B-9D81-D367DF8836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5" name="Freeform 11">
              <a:extLst>
                <a:ext uri="{FF2B5EF4-FFF2-40B4-BE49-F238E27FC236}">
                  <a16:creationId xmlns:a16="http://schemas.microsoft.com/office/drawing/2014/main" id="{FE53FF2E-FDA1-4BC3-AC9A-A22E496632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AF84BC44-7553-48F3-97F1-60E4ECA454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996A75BE-61FE-4719-8F78-D6F3867BAC8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EA71B123-4C01-4A59-B152-0E06B7D4B0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2ABEF56D-BC8B-44B5-80CD-4E392C64F1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0" name="Freeform 16">
              <a:extLst>
                <a:ext uri="{FF2B5EF4-FFF2-40B4-BE49-F238E27FC236}">
                  <a16:creationId xmlns:a16="http://schemas.microsoft.com/office/drawing/2014/main" id="{E1B6A8F0-168D-4434-B451-6E217632E7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1" name="Freeform 17">
              <a:extLst>
                <a:ext uri="{FF2B5EF4-FFF2-40B4-BE49-F238E27FC236}">
                  <a16:creationId xmlns:a16="http://schemas.microsoft.com/office/drawing/2014/main" id="{653DC9B8-A1CE-4DD9-8E80-820F927757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2" name="Freeform 18">
              <a:extLst>
                <a:ext uri="{FF2B5EF4-FFF2-40B4-BE49-F238E27FC236}">
                  <a16:creationId xmlns:a16="http://schemas.microsoft.com/office/drawing/2014/main" id="{F6ADBFAE-17EA-4BB0-889C-B59807F568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189E59E7-1B97-49B7-BDA2-82774B5C91F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A0DBA28-40F8-2343-7F51-8BF2EA05FA42}"/>
              </a:ext>
            </a:extLst>
          </p:cNvPr>
          <p:cNvSpPr/>
          <p:nvPr userDrawn="1"/>
        </p:nvSpPr>
        <p:spPr>
          <a:xfrm>
            <a:off x="4410075" y="0"/>
            <a:ext cx="4766401" cy="5146241"/>
          </a:xfrm>
          <a:custGeom>
            <a:avLst/>
            <a:gdLst>
              <a:gd name="connsiteX0" fmla="*/ 3926691 w 4766401"/>
              <a:gd name="connsiteY0" fmla="*/ 4655881 h 5146241"/>
              <a:gd name="connsiteX1" fmla="*/ 3861902 w 4766401"/>
              <a:gd name="connsiteY1" fmla="*/ 4727021 h 5146241"/>
              <a:gd name="connsiteX2" fmla="*/ 3861902 w 4766401"/>
              <a:gd name="connsiteY2" fmla="*/ 4885816 h 5146241"/>
              <a:gd name="connsiteX3" fmla="*/ 3926691 w 4766401"/>
              <a:gd name="connsiteY3" fmla="*/ 4959497 h 5146241"/>
              <a:gd name="connsiteX4" fmla="*/ 4337018 w 4766401"/>
              <a:gd name="connsiteY4" fmla="*/ 4959497 h 5146241"/>
              <a:gd name="connsiteX5" fmla="*/ 4401807 w 4766401"/>
              <a:gd name="connsiteY5" fmla="*/ 4885816 h 5146241"/>
              <a:gd name="connsiteX6" fmla="*/ 4401807 w 4766401"/>
              <a:gd name="connsiteY6" fmla="*/ 4727021 h 5146241"/>
              <a:gd name="connsiteX7" fmla="*/ 4337018 w 4766401"/>
              <a:gd name="connsiteY7" fmla="*/ 4655881 h 5146241"/>
              <a:gd name="connsiteX8" fmla="*/ 348079 w 4766401"/>
              <a:gd name="connsiteY8" fmla="*/ 0 h 5146241"/>
              <a:gd name="connsiteX9" fmla="*/ 4539006 w 4766401"/>
              <a:gd name="connsiteY9" fmla="*/ 0 h 5146241"/>
              <a:gd name="connsiteX10" fmla="*/ 4733371 w 4766401"/>
              <a:gd name="connsiteY10" fmla="*/ 0 h 5146241"/>
              <a:gd name="connsiteX11" fmla="*/ 4766401 w 4766401"/>
              <a:gd name="connsiteY11" fmla="*/ 0 h 5146241"/>
              <a:gd name="connsiteX12" fmla="*/ 4766401 w 4766401"/>
              <a:gd name="connsiteY12" fmla="*/ 5146241 h 5146241"/>
              <a:gd name="connsiteX13" fmla="*/ 4540276 w 4766401"/>
              <a:gd name="connsiteY13" fmla="*/ 5146241 h 5146241"/>
              <a:gd name="connsiteX14" fmla="*/ 4540276 w 4766401"/>
              <a:gd name="connsiteY14" fmla="*/ 5144970 h 5146241"/>
              <a:gd name="connsiteX15" fmla="*/ 348079 w 4766401"/>
              <a:gd name="connsiteY15" fmla="*/ 5144970 h 5146241"/>
              <a:gd name="connsiteX16" fmla="*/ 348079 w 4766401"/>
              <a:gd name="connsiteY16" fmla="*/ 3478253 h 5146241"/>
              <a:gd name="connsiteX17" fmla="*/ 348079 w 4766401"/>
              <a:gd name="connsiteY17" fmla="*/ 3404572 h 5146241"/>
              <a:gd name="connsiteX18" fmla="*/ 278210 w 4766401"/>
              <a:gd name="connsiteY18" fmla="*/ 3183529 h 5146241"/>
              <a:gd name="connsiteX19" fmla="*/ 273128 w 4766401"/>
              <a:gd name="connsiteY19" fmla="*/ 3175907 h 5146241"/>
              <a:gd name="connsiteX20" fmla="*/ 209610 w 4766401"/>
              <a:gd name="connsiteY20" fmla="*/ 3099685 h 5146241"/>
              <a:gd name="connsiteX21" fmla="*/ 0 w 4766401"/>
              <a:gd name="connsiteY21" fmla="*/ 2575026 h 5146241"/>
              <a:gd name="connsiteX22" fmla="*/ 209610 w 4766401"/>
              <a:gd name="connsiteY22" fmla="*/ 2050366 h 5146241"/>
              <a:gd name="connsiteX23" fmla="*/ 273128 w 4766401"/>
              <a:gd name="connsiteY23" fmla="*/ 1974144 h 5146241"/>
              <a:gd name="connsiteX24" fmla="*/ 278210 w 4766401"/>
              <a:gd name="connsiteY24" fmla="*/ 1966522 h 5146241"/>
              <a:gd name="connsiteX25" fmla="*/ 348079 w 4766401"/>
              <a:gd name="connsiteY25" fmla="*/ 1745479 h 5146241"/>
              <a:gd name="connsiteX26" fmla="*/ 348079 w 4766401"/>
              <a:gd name="connsiteY26" fmla="*/ 1667987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66401" h="5146241">
                <a:moveTo>
                  <a:pt x="3926691" y="4655881"/>
                </a:moveTo>
                <a:lnTo>
                  <a:pt x="3861902" y="4727021"/>
                </a:lnTo>
                <a:lnTo>
                  <a:pt x="3861902" y="4885816"/>
                </a:lnTo>
                <a:lnTo>
                  <a:pt x="3926691" y="4959497"/>
                </a:lnTo>
                <a:lnTo>
                  <a:pt x="4337018" y="4959497"/>
                </a:lnTo>
                <a:lnTo>
                  <a:pt x="4401807" y="4885816"/>
                </a:lnTo>
                <a:lnTo>
                  <a:pt x="4401807" y="4727021"/>
                </a:lnTo>
                <a:lnTo>
                  <a:pt x="4337018" y="4655881"/>
                </a:lnTo>
                <a:close/>
                <a:moveTo>
                  <a:pt x="348079" y="0"/>
                </a:moveTo>
                <a:lnTo>
                  <a:pt x="4539006" y="0"/>
                </a:lnTo>
                <a:lnTo>
                  <a:pt x="4733371" y="0"/>
                </a:lnTo>
                <a:lnTo>
                  <a:pt x="4766401" y="0"/>
                </a:lnTo>
                <a:lnTo>
                  <a:pt x="4766401" y="5146241"/>
                </a:lnTo>
                <a:lnTo>
                  <a:pt x="4540276" y="5146241"/>
                </a:lnTo>
                <a:lnTo>
                  <a:pt x="4540276" y="5144970"/>
                </a:lnTo>
                <a:lnTo>
                  <a:pt x="348079" y="5144970"/>
                </a:lnTo>
                <a:lnTo>
                  <a:pt x="348079" y="3478253"/>
                </a:lnTo>
                <a:lnTo>
                  <a:pt x="348079" y="3404572"/>
                </a:lnTo>
                <a:cubicBezTo>
                  <a:pt x="348079" y="3404572"/>
                  <a:pt x="339187" y="3274995"/>
                  <a:pt x="278210" y="3183529"/>
                </a:cubicBezTo>
                <a:cubicBezTo>
                  <a:pt x="276939" y="3180989"/>
                  <a:pt x="274398" y="3178448"/>
                  <a:pt x="273128" y="3175907"/>
                </a:cubicBezTo>
                <a:lnTo>
                  <a:pt x="209610" y="3099685"/>
                </a:lnTo>
                <a:cubicBezTo>
                  <a:pt x="209610" y="3099685"/>
                  <a:pt x="0" y="2893887"/>
                  <a:pt x="0" y="2575026"/>
                </a:cubicBezTo>
                <a:cubicBezTo>
                  <a:pt x="0" y="2256164"/>
                  <a:pt x="209610" y="2050366"/>
                  <a:pt x="209610" y="2050366"/>
                </a:cubicBezTo>
                <a:lnTo>
                  <a:pt x="273128" y="1974144"/>
                </a:lnTo>
                <a:cubicBezTo>
                  <a:pt x="275669" y="1971603"/>
                  <a:pt x="276939" y="1969063"/>
                  <a:pt x="278210" y="1966522"/>
                </a:cubicBezTo>
                <a:cubicBezTo>
                  <a:pt x="340457" y="1875056"/>
                  <a:pt x="348079" y="1745479"/>
                  <a:pt x="348079" y="1745479"/>
                </a:cubicBezTo>
                <a:lnTo>
                  <a:pt x="348079" y="16679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9566F2-EA05-419F-B18A-1D5FFEDC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8" name="Platshållare för innehåll 7">
            <a:extLst>
              <a:ext uri="{FF2B5EF4-FFF2-40B4-BE49-F238E27FC236}">
                <a16:creationId xmlns:a16="http://schemas.microsoft.com/office/drawing/2014/main" id="{96D0F040-DF06-4C34-9E0F-0D693E8ABB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963" y="2006402"/>
            <a:ext cx="3852000" cy="235128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7" name="Platshållare för bild 36">
            <a:extLst>
              <a:ext uri="{FF2B5EF4-FFF2-40B4-BE49-F238E27FC236}">
                <a16:creationId xmlns:a16="http://schemas.microsoft.com/office/drawing/2014/main" id="{42FE1360-914B-47E5-8E1E-E0623D5EE19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10075" y="0"/>
            <a:ext cx="4766401" cy="5146241"/>
          </a:xfrm>
          <a:custGeom>
            <a:avLst/>
            <a:gdLst>
              <a:gd name="connsiteX0" fmla="*/ 3926691 w 4766401"/>
              <a:gd name="connsiteY0" fmla="*/ 4655881 h 5146241"/>
              <a:gd name="connsiteX1" fmla="*/ 3861902 w 4766401"/>
              <a:gd name="connsiteY1" fmla="*/ 4727021 h 5146241"/>
              <a:gd name="connsiteX2" fmla="*/ 3861902 w 4766401"/>
              <a:gd name="connsiteY2" fmla="*/ 4885816 h 5146241"/>
              <a:gd name="connsiteX3" fmla="*/ 3926691 w 4766401"/>
              <a:gd name="connsiteY3" fmla="*/ 4959497 h 5146241"/>
              <a:gd name="connsiteX4" fmla="*/ 4337018 w 4766401"/>
              <a:gd name="connsiteY4" fmla="*/ 4959497 h 5146241"/>
              <a:gd name="connsiteX5" fmla="*/ 4401807 w 4766401"/>
              <a:gd name="connsiteY5" fmla="*/ 4885816 h 5146241"/>
              <a:gd name="connsiteX6" fmla="*/ 4401807 w 4766401"/>
              <a:gd name="connsiteY6" fmla="*/ 4727021 h 5146241"/>
              <a:gd name="connsiteX7" fmla="*/ 4337018 w 4766401"/>
              <a:gd name="connsiteY7" fmla="*/ 4655881 h 5146241"/>
              <a:gd name="connsiteX8" fmla="*/ 348079 w 4766401"/>
              <a:gd name="connsiteY8" fmla="*/ 0 h 5146241"/>
              <a:gd name="connsiteX9" fmla="*/ 4539006 w 4766401"/>
              <a:gd name="connsiteY9" fmla="*/ 0 h 5146241"/>
              <a:gd name="connsiteX10" fmla="*/ 4733371 w 4766401"/>
              <a:gd name="connsiteY10" fmla="*/ 0 h 5146241"/>
              <a:gd name="connsiteX11" fmla="*/ 4766401 w 4766401"/>
              <a:gd name="connsiteY11" fmla="*/ 0 h 5146241"/>
              <a:gd name="connsiteX12" fmla="*/ 4766401 w 4766401"/>
              <a:gd name="connsiteY12" fmla="*/ 5146241 h 5146241"/>
              <a:gd name="connsiteX13" fmla="*/ 4540276 w 4766401"/>
              <a:gd name="connsiteY13" fmla="*/ 5146241 h 5146241"/>
              <a:gd name="connsiteX14" fmla="*/ 4540276 w 4766401"/>
              <a:gd name="connsiteY14" fmla="*/ 5144970 h 5146241"/>
              <a:gd name="connsiteX15" fmla="*/ 348079 w 4766401"/>
              <a:gd name="connsiteY15" fmla="*/ 5144970 h 5146241"/>
              <a:gd name="connsiteX16" fmla="*/ 348079 w 4766401"/>
              <a:gd name="connsiteY16" fmla="*/ 3478253 h 5146241"/>
              <a:gd name="connsiteX17" fmla="*/ 348079 w 4766401"/>
              <a:gd name="connsiteY17" fmla="*/ 3404572 h 5146241"/>
              <a:gd name="connsiteX18" fmla="*/ 278210 w 4766401"/>
              <a:gd name="connsiteY18" fmla="*/ 3183529 h 5146241"/>
              <a:gd name="connsiteX19" fmla="*/ 273128 w 4766401"/>
              <a:gd name="connsiteY19" fmla="*/ 3175907 h 5146241"/>
              <a:gd name="connsiteX20" fmla="*/ 209610 w 4766401"/>
              <a:gd name="connsiteY20" fmla="*/ 3099685 h 5146241"/>
              <a:gd name="connsiteX21" fmla="*/ 0 w 4766401"/>
              <a:gd name="connsiteY21" fmla="*/ 2575026 h 5146241"/>
              <a:gd name="connsiteX22" fmla="*/ 209610 w 4766401"/>
              <a:gd name="connsiteY22" fmla="*/ 2050366 h 5146241"/>
              <a:gd name="connsiteX23" fmla="*/ 273128 w 4766401"/>
              <a:gd name="connsiteY23" fmla="*/ 1974144 h 5146241"/>
              <a:gd name="connsiteX24" fmla="*/ 278210 w 4766401"/>
              <a:gd name="connsiteY24" fmla="*/ 1966522 h 5146241"/>
              <a:gd name="connsiteX25" fmla="*/ 348079 w 4766401"/>
              <a:gd name="connsiteY25" fmla="*/ 1745479 h 5146241"/>
              <a:gd name="connsiteX26" fmla="*/ 348079 w 4766401"/>
              <a:gd name="connsiteY26" fmla="*/ 1667987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66401" h="5146241">
                <a:moveTo>
                  <a:pt x="3926691" y="4655881"/>
                </a:moveTo>
                <a:lnTo>
                  <a:pt x="3861902" y="4727021"/>
                </a:lnTo>
                <a:lnTo>
                  <a:pt x="3861902" y="4885816"/>
                </a:lnTo>
                <a:lnTo>
                  <a:pt x="3926691" y="4959497"/>
                </a:lnTo>
                <a:lnTo>
                  <a:pt x="4337018" y="4959497"/>
                </a:lnTo>
                <a:lnTo>
                  <a:pt x="4401807" y="4885816"/>
                </a:lnTo>
                <a:lnTo>
                  <a:pt x="4401807" y="4727021"/>
                </a:lnTo>
                <a:lnTo>
                  <a:pt x="4337018" y="4655881"/>
                </a:lnTo>
                <a:close/>
                <a:moveTo>
                  <a:pt x="348079" y="0"/>
                </a:moveTo>
                <a:lnTo>
                  <a:pt x="4539006" y="0"/>
                </a:lnTo>
                <a:lnTo>
                  <a:pt x="4733371" y="0"/>
                </a:lnTo>
                <a:lnTo>
                  <a:pt x="4766401" y="0"/>
                </a:lnTo>
                <a:lnTo>
                  <a:pt x="4766401" y="5146241"/>
                </a:lnTo>
                <a:lnTo>
                  <a:pt x="4540276" y="5146241"/>
                </a:lnTo>
                <a:lnTo>
                  <a:pt x="4540276" y="5144970"/>
                </a:lnTo>
                <a:lnTo>
                  <a:pt x="348079" y="5144970"/>
                </a:lnTo>
                <a:lnTo>
                  <a:pt x="348079" y="3478253"/>
                </a:lnTo>
                <a:lnTo>
                  <a:pt x="348079" y="3404572"/>
                </a:lnTo>
                <a:cubicBezTo>
                  <a:pt x="348079" y="3404572"/>
                  <a:pt x="339187" y="3274995"/>
                  <a:pt x="278210" y="3183529"/>
                </a:cubicBezTo>
                <a:cubicBezTo>
                  <a:pt x="276939" y="3180989"/>
                  <a:pt x="274398" y="3178448"/>
                  <a:pt x="273128" y="3175907"/>
                </a:cubicBezTo>
                <a:lnTo>
                  <a:pt x="209610" y="3099685"/>
                </a:lnTo>
                <a:cubicBezTo>
                  <a:pt x="209610" y="3099685"/>
                  <a:pt x="0" y="2893887"/>
                  <a:pt x="0" y="2575026"/>
                </a:cubicBezTo>
                <a:cubicBezTo>
                  <a:pt x="0" y="2256164"/>
                  <a:pt x="209610" y="2050366"/>
                  <a:pt x="209610" y="2050366"/>
                </a:cubicBezTo>
                <a:lnTo>
                  <a:pt x="273128" y="1974144"/>
                </a:lnTo>
                <a:cubicBezTo>
                  <a:pt x="275669" y="1971603"/>
                  <a:pt x="276939" y="1969063"/>
                  <a:pt x="278210" y="1966522"/>
                </a:cubicBezTo>
                <a:cubicBezTo>
                  <a:pt x="340457" y="1875056"/>
                  <a:pt x="348079" y="1745479"/>
                  <a:pt x="348079" y="1745479"/>
                </a:cubicBezTo>
                <a:lnTo>
                  <a:pt x="348079" y="166798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648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6" name="Rubrik 7">
            <a:extLst>
              <a:ext uri="{FF2B5EF4-FFF2-40B4-BE49-F238E27FC236}">
                <a16:creationId xmlns:a16="http://schemas.microsoft.com/office/drawing/2014/main" id="{61C8AFBE-DE40-4684-AD11-6DA35BD0E0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34801" y="655774"/>
            <a:ext cx="3852000" cy="1079884"/>
          </a:xfrm>
          <a:prstGeom prst="callout1">
            <a:avLst>
              <a:gd name="adj1" fmla="val 98580"/>
              <a:gd name="adj2" fmla="val 57479"/>
              <a:gd name="adj3" fmla="val 98399"/>
              <a:gd name="adj4" fmla="val 43366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2 rader </a:t>
            </a:r>
            <a:br>
              <a:rPr lang="sv-SE" dirty="0"/>
            </a:br>
            <a:r>
              <a:rPr lang="sv-SE" dirty="0"/>
              <a:t>för rubrik</a:t>
            </a:r>
          </a:p>
        </p:txBody>
      </p:sp>
    </p:spTree>
    <p:extLst>
      <p:ext uri="{BB962C8B-B14F-4D97-AF65-F5344CB8AC3E}">
        <p14:creationId xmlns:p14="http://schemas.microsoft.com/office/powerpoint/2010/main" val="13763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v) - 1 (en rubrikrad)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D7E7371-A79A-27C0-8F2A-8BA18B28EA0E}"/>
              </a:ext>
            </a:extLst>
          </p:cNvPr>
          <p:cNvSpPr/>
          <p:nvPr userDrawn="1"/>
        </p:nvSpPr>
        <p:spPr>
          <a:xfrm>
            <a:off x="-860" y="0"/>
            <a:ext cx="4766401" cy="5146241"/>
          </a:xfrm>
          <a:custGeom>
            <a:avLst/>
            <a:gdLst>
              <a:gd name="connsiteX0" fmla="*/ 0 w 4766401"/>
              <a:gd name="connsiteY0" fmla="*/ 0 h 5146241"/>
              <a:gd name="connsiteX1" fmla="*/ 33030 w 4766401"/>
              <a:gd name="connsiteY1" fmla="*/ 0 h 5146241"/>
              <a:gd name="connsiteX2" fmla="*/ 227395 w 4766401"/>
              <a:gd name="connsiteY2" fmla="*/ 0 h 5146241"/>
              <a:gd name="connsiteX3" fmla="*/ 4418322 w 4766401"/>
              <a:gd name="connsiteY3" fmla="*/ 0 h 5146241"/>
              <a:gd name="connsiteX4" fmla="*/ 4418322 w 4766401"/>
              <a:gd name="connsiteY4" fmla="*/ 1667987 h 5146241"/>
              <a:gd name="connsiteX5" fmla="*/ 4418322 w 4766401"/>
              <a:gd name="connsiteY5" fmla="*/ 1745479 h 5146241"/>
              <a:gd name="connsiteX6" fmla="*/ 4488191 w 4766401"/>
              <a:gd name="connsiteY6" fmla="*/ 1966522 h 5146241"/>
              <a:gd name="connsiteX7" fmla="*/ 4493273 w 4766401"/>
              <a:gd name="connsiteY7" fmla="*/ 1974144 h 5146241"/>
              <a:gd name="connsiteX8" fmla="*/ 4556791 w 4766401"/>
              <a:gd name="connsiteY8" fmla="*/ 2050366 h 5146241"/>
              <a:gd name="connsiteX9" fmla="*/ 4766401 w 4766401"/>
              <a:gd name="connsiteY9" fmla="*/ 2575026 h 5146241"/>
              <a:gd name="connsiteX10" fmla="*/ 4556791 w 4766401"/>
              <a:gd name="connsiteY10" fmla="*/ 3099685 h 5146241"/>
              <a:gd name="connsiteX11" fmla="*/ 4493273 w 4766401"/>
              <a:gd name="connsiteY11" fmla="*/ 3175907 h 5146241"/>
              <a:gd name="connsiteX12" fmla="*/ 4488191 w 4766401"/>
              <a:gd name="connsiteY12" fmla="*/ 3183529 h 5146241"/>
              <a:gd name="connsiteX13" fmla="*/ 4418322 w 4766401"/>
              <a:gd name="connsiteY13" fmla="*/ 3404572 h 5146241"/>
              <a:gd name="connsiteX14" fmla="*/ 4418322 w 4766401"/>
              <a:gd name="connsiteY14" fmla="*/ 3478253 h 5146241"/>
              <a:gd name="connsiteX15" fmla="*/ 4418322 w 4766401"/>
              <a:gd name="connsiteY15" fmla="*/ 5144970 h 5146241"/>
              <a:gd name="connsiteX16" fmla="*/ 226125 w 4766401"/>
              <a:gd name="connsiteY16" fmla="*/ 5144970 h 5146241"/>
              <a:gd name="connsiteX17" fmla="*/ 226125 w 4766401"/>
              <a:gd name="connsiteY17" fmla="*/ 5146241 h 5146241"/>
              <a:gd name="connsiteX18" fmla="*/ 0 w 4766401"/>
              <a:gd name="connsiteY18" fmla="*/ 5146241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66401" h="5146241">
                <a:moveTo>
                  <a:pt x="0" y="0"/>
                </a:moveTo>
                <a:lnTo>
                  <a:pt x="33030" y="0"/>
                </a:lnTo>
                <a:lnTo>
                  <a:pt x="227395" y="0"/>
                </a:lnTo>
                <a:lnTo>
                  <a:pt x="4418322" y="0"/>
                </a:lnTo>
                <a:lnTo>
                  <a:pt x="4418322" y="1667987"/>
                </a:lnTo>
                <a:lnTo>
                  <a:pt x="4418322" y="1745479"/>
                </a:lnTo>
                <a:cubicBezTo>
                  <a:pt x="4418322" y="1745479"/>
                  <a:pt x="4425944" y="1875056"/>
                  <a:pt x="4488191" y="1966522"/>
                </a:cubicBezTo>
                <a:cubicBezTo>
                  <a:pt x="4489462" y="1969063"/>
                  <a:pt x="4490732" y="1971603"/>
                  <a:pt x="4493273" y="1974144"/>
                </a:cubicBezTo>
                <a:lnTo>
                  <a:pt x="4556791" y="2050366"/>
                </a:lnTo>
                <a:cubicBezTo>
                  <a:pt x="4556791" y="2050366"/>
                  <a:pt x="4766401" y="2256164"/>
                  <a:pt x="4766401" y="2575026"/>
                </a:cubicBezTo>
                <a:cubicBezTo>
                  <a:pt x="4766401" y="2893887"/>
                  <a:pt x="4556791" y="3099685"/>
                  <a:pt x="4556791" y="3099685"/>
                </a:cubicBezTo>
                <a:lnTo>
                  <a:pt x="4493273" y="3175907"/>
                </a:lnTo>
                <a:cubicBezTo>
                  <a:pt x="4492003" y="3178448"/>
                  <a:pt x="4489462" y="3180989"/>
                  <a:pt x="4488191" y="3183529"/>
                </a:cubicBezTo>
                <a:cubicBezTo>
                  <a:pt x="4427214" y="3274995"/>
                  <a:pt x="4418322" y="3404572"/>
                  <a:pt x="4418322" y="3404572"/>
                </a:cubicBezTo>
                <a:lnTo>
                  <a:pt x="4418322" y="3478253"/>
                </a:lnTo>
                <a:lnTo>
                  <a:pt x="4418322" y="5144970"/>
                </a:lnTo>
                <a:lnTo>
                  <a:pt x="226125" y="5144970"/>
                </a:lnTo>
                <a:lnTo>
                  <a:pt x="226125" y="5146241"/>
                </a:lnTo>
                <a:lnTo>
                  <a:pt x="0" y="5146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0" name="Platshållare för bild 29">
            <a:extLst>
              <a:ext uri="{FF2B5EF4-FFF2-40B4-BE49-F238E27FC236}">
                <a16:creationId xmlns:a16="http://schemas.microsoft.com/office/drawing/2014/main" id="{71523A5B-0306-4718-B435-2C56A7254C3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766401" cy="5146241"/>
          </a:xfrm>
          <a:custGeom>
            <a:avLst/>
            <a:gdLst>
              <a:gd name="connsiteX0" fmla="*/ 0 w 4766401"/>
              <a:gd name="connsiteY0" fmla="*/ 0 h 5146241"/>
              <a:gd name="connsiteX1" fmla="*/ 33030 w 4766401"/>
              <a:gd name="connsiteY1" fmla="*/ 0 h 5146241"/>
              <a:gd name="connsiteX2" fmla="*/ 227395 w 4766401"/>
              <a:gd name="connsiteY2" fmla="*/ 0 h 5146241"/>
              <a:gd name="connsiteX3" fmla="*/ 4418322 w 4766401"/>
              <a:gd name="connsiteY3" fmla="*/ 0 h 5146241"/>
              <a:gd name="connsiteX4" fmla="*/ 4418322 w 4766401"/>
              <a:gd name="connsiteY4" fmla="*/ 1667987 h 5146241"/>
              <a:gd name="connsiteX5" fmla="*/ 4418322 w 4766401"/>
              <a:gd name="connsiteY5" fmla="*/ 1745479 h 5146241"/>
              <a:gd name="connsiteX6" fmla="*/ 4488191 w 4766401"/>
              <a:gd name="connsiteY6" fmla="*/ 1966522 h 5146241"/>
              <a:gd name="connsiteX7" fmla="*/ 4493273 w 4766401"/>
              <a:gd name="connsiteY7" fmla="*/ 1974144 h 5146241"/>
              <a:gd name="connsiteX8" fmla="*/ 4556791 w 4766401"/>
              <a:gd name="connsiteY8" fmla="*/ 2050366 h 5146241"/>
              <a:gd name="connsiteX9" fmla="*/ 4766401 w 4766401"/>
              <a:gd name="connsiteY9" fmla="*/ 2575026 h 5146241"/>
              <a:gd name="connsiteX10" fmla="*/ 4556791 w 4766401"/>
              <a:gd name="connsiteY10" fmla="*/ 3099685 h 5146241"/>
              <a:gd name="connsiteX11" fmla="*/ 4493273 w 4766401"/>
              <a:gd name="connsiteY11" fmla="*/ 3175907 h 5146241"/>
              <a:gd name="connsiteX12" fmla="*/ 4488191 w 4766401"/>
              <a:gd name="connsiteY12" fmla="*/ 3183529 h 5146241"/>
              <a:gd name="connsiteX13" fmla="*/ 4418322 w 4766401"/>
              <a:gd name="connsiteY13" fmla="*/ 3404572 h 5146241"/>
              <a:gd name="connsiteX14" fmla="*/ 4418322 w 4766401"/>
              <a:gd name="connsiteY14" fmla="*/ 3478253 h 5146241"/>
              <a:gd name="connsiteX15" fmla="*/ 4418322 w 4766401"/>
              <a:gd name="connsiteY15" fmla="*/ 5144970 h 5146241"/>
              <a:gd name="connsiteX16" fmla="*/ 226125 w 4766401"/>
              <a:gd name="connsiteY16" fmla="*/ 5144970 h 5146241"/>
              <a:gd name="connsiteX17" fmla="*/ 226125 w 4766401"/>
              <a:gd name="connsiteY17" fmla="*/ 5146241 h 5146241"/>
              <a:gd name="connsiteX18" fmla="*/ 0 w 4766401"/>
              <a:gd name="connsiteY18" fmla="*/ 5146241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66401" h="5146241">
                <a:moveTo>
                  <a:pt x="0" y="0"/>
                </a:moveTo>
                <a:lnTo>
                  <a:pt x="33030" y="0"/>
                </a:lnTo>
                <a:lnTo>
                  <a:pt x="227395" y="0"/>
                </a:lnTo>
                <a:lnTo>
                  <a:pt x="4418322" y="0"/>
                </a:lnTo>
                <a:lnTo>
                  <a:pt x="4418322" y="1667987"/>
                </a:lnTo>
                <a:lnTo>
                  <a:pt x="4418322" y="1745479"/>
                </a:lnTo>
                <a:cubicBezTo>
                  <a:pt x="4418322" y="1745479"/>
                  <a:pt x="4425944" y="1875056"/>
                  <a:pt x="4488191" y="1966522"/>
                </a:cubicBezTo>
                <a:cubicBezTo>
                  <a:pt x="4489462" y="1969063"/>
                  <a:pt x="4490732" y="1971603"/>
                  <a:pt x="4493273" y="1974144"/>
                </a:cubicBezTo>
                <a:lnTo>
                  <a:pt x="4556791" y="2050366"/>
                </a:lnTo>
                <a:cubicBezTo>
                  <a:pt x="4556791" y="2050366"/>
                  <a:pt x="4766401" y="2256164"/>
                  <a:pt x="4766401" y="2575026"/>
                </a:cubicBezTo>
                <a:cubicBezTo>
                  <a:pt x="4766401" y="2893887"/>
                  <a:pt x="4556791" y="3099685"/>
                  <a:pt x="4556791" y="3099685"/>
                </a:cubicBezTo>
                <a:lnTo>
                  <a:pt x="4493273" y="3175907"/>
                </a:lnTo>
                <a:cubicBezTo>
                  <a:pt x="4492003" y="3178448"/>
                  <a:pt x="4489462" y="3180989"/>
                  <a:pt x="4488191" y="3183529"/>
                </a:cubicBezTo>
                <a:cubicBezTo>
                  <a:pt x="4427214" y="3274995"/>
                  <a:pt x="4418322" y="3404572"/>
                  <a:pt x="4418322" y="3404572"/>
                </a:cubicBezTo>
                <a:lnTo>
                  <a:pt x="4418322" y="3478253"/>
                </a:lnTo>
                <a:lnTo>
                  <a:pt x="4418322" y="5144970"/>
                </a:lnTo>
                <a:lnTo>
                  <a:pt x="226125" y="5144970"/>
                </a:lnTo>
                <a:lnTo>
                  <a:pt x="226125" y="5146241"/>
                </a:lnTo>
                <a:lnTo>
                  <a:pt x="0" y="5146241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648000" rtlCol="0" anchor="ctr">
            <a:noAutofit/>
          </a:bodyPr>
          <a:lstStyle>
            <a:lvl1pPr algn="r">
              <a:defRPr lang="sv-SE"/>
            </a:lvl1pPr>
          </a:lstStyle>
          <a:p>
            <a:pPr marL="0" lvl="0" indent="0" algn="ctr">
              <a:buNone/>
            </a:pPr>
            <a:r>
              <a:rPr lang="sv-SE" dirty="0"/>
              <a:t>Välj infoga bild</a:t>
            </a:r>
          </a:p>
        </p:txBody>
      </p:sp>
      <p:grpSp>
        <p:nvGrpSpPr>
          <p:cNvPr id="37" name="Group 4">
            <a:extLst>
              <a:ext uri="{FF2B5EF4-FFF2-40B4-BE49-F238E27FC236}">
                <a16:creationId xmlns:a16="http://schemas.microsoft.com/office/drawing/2014/main" id="{3973E35F-7E4D-45EA-BC32-073FD8BEEFA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38" name="AutoShape 3">
              <a:extLst>
                <a:ext uri="{FF2B5EF4-FFF2-40B4-BE49-F238E27FC236}">
                  <a16:creationId xmlns:a16="http://schemas.microsoft.com/office/drawing/2014/main" id="{8C10E801-B92A-4B88-AE33-AAEAFC071A4A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0850E965-D130-40C9-A4C7-E427CDBD6F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3320B2B6-AA56-4953-8A06-41132F01BC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D70B4F94-A31A-4B4E-91CD-29F97B1D76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0301EE88-CECC-47B6-8BE8-FC69BA0321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525D14EF-D246-4C8F-90DB-204FFBCDEDA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6C4AF079-F104-468B-9616-44A8F548F0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372D087D-70F7-4222-BA64-035593E8B8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C1DB1B26-F89A-405E-BA37-DE76B3FC79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4C0D9205-1149-46DC-B84B-143DFB0032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6CF64579-1234-498D-88ED-6812A62EED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1EB9F6EB-15AE-4F5B-A9AD-A35ACE43CB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B7252E68-655B-44AE-A8A5-7A0B92EFD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E6C501C8-4D60-4E36-B864-DE78C3C5A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475C66F0-DB4C-43F3-A285-8E5C11CEE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E7BAFD6F-4340-4654-AF06-52DC92C71A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274433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186774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9566F2-EA05-419F-B18A-1D5FFEDC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2" y="5276847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6" name="Platshållare för innehåll 7">
            <a:extLst>
              <a:ext uri="{FF2B5EF4-FFF2-40B4-BE49-F238E27FC236}">
                <a16:creationId xmlns:a16="http://schemas.microsoft.com/office/drawing/2014/main" id="{91D2085F-3E94-46F9-A4CE-89CF6FBBF6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57615" y="1544004"/>
            <a:ext cx="3852000" cy="280733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Rubrik 7">
            <a:extLst>
              <a:ext uri="{FF2B5EF4-FFF2-40B4-BE49-F238E27FC236}">
                <a16:creationId xmlns:a16="http://schemas.microsoft.com/office/drawing/2014/main" id="{6B7AEBA7-BDC6-8C4E-DD97-D1934676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615" y="655774"/>
            <a:ext cx="3852000" cy="648488"/>
          </a:xfrm>
          <a:prstGeom prst="callout1">
            <a:avLst>
              <a:gd name="adj1" fmla="val 98580"/>
              <a:gd name="adj2" fmla="val 57479"/>
              <a:gd name="adj3" fmla="val 98399"/>
              <a:gd name="adj4" fmla="val 4336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1 rader för rubrik</a:t>
            </a:r>
          </a:p>
        </p:txBody>
      </p:sp>
    </p:spTree>
    <p:extLst>
      <p:ext uri="{BB962C8B-B14F-4D97-AF65-F5344CB8AC3E}">
        <p14:creationId xmlns:p14="http://schemas.microsoft.com/office/powerpoint/2010/main" val="92372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v) - 1 (två rubrikrader)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205FB9A-EAB6-6D43-8DB5-250660EA810C}"/>
              </a:ext>
            </a:extLst>
          </p:cNvPr>
          <p:cNvSpPr/>
          <p:nvPr userDrawn="1"/>
        </p:nvSpPr>
        <p:spPr>
          <a:xfrm>
            <a:off x="-860" y="0"/>
            <a:ext cx="4766401" cy="5146241"/>
          </a:xfrm>
          <a:custGeom>
            <a:avLst/>
            <a:gdLst>
              <a:gd name="connsiteX0" fmla="*/ 0 w 4766401"/>
              <a:gd name="connsiteY0" fmla="*/ 0 h 5146241"/>
              <a:gd name="connsiteX1" fmla="*/ 33030 w 4766401"/>
              <a:gd name="connsiteY1" fmla="*/ 0 h 5146241"/>
              <a:gd name="connsiteX2" fmla="*/ 227395 w 4766401"/>
              <a:gd name="connsiteY2" fmla="*/ 0 h 5146241"/>
              <a:gd name="connsiteX3" fmla="*/ 4418322 w 4766401"/>
              <a:gd name="connsiteY3" fmla="*/ 0 h 5146241"/>
              <a:gd name="connsiteX4" fmla="*/ 4418322 w 4766401"/>
              <a:gd name="connsiteY4" fmla="*/ 1667987 h 5146241"/>
              <a:gd name="connsiteX5" fmla="*/ 4418322 w 4766401"/>
              <a:gd name="connsiteY5" fmla="*/ 1745479 h 5146241"/>
              <a:gd name="connsiteX6" fmla="*/ 4488191 w 4766401"/>
              <a:gd name="connsiteY6" fmla="*/ 1966522 h 5146241"/>
              <a:gd name="connsiteX7" fmla="*/ 4493273 w 4766401"/>
              <a:gd name="connsiteY7" fmla="*/ 1974144 h 5146241"/>
              <a:gd name="connsiteX8" fmla="*/ 4556791 w 4766401"/>
              <a:gd name="connsiteY8" fmla="*/ 2050366 h 5146241"/>
              <a:gd name="connsiteX9" fmla="*/ 4766401 w 4766401"/>
              <a:gd name="connsiteY9" fmla="*/ 2575026 h 5146241"/>
              <a:gd name="connsiteX10" fmla="*/ 4556791 w 4766401"/>
              <a:gd name="connsiteY10" fmla="*/ 3099685 h 5146241"/>
              <a:gd name="connsiteX11" fmla="*/ 4493273 w 4766401"/>
              <a:gd name="connsiteY11" fmla="*/ 3175907 h 5146241"/>
              <a:gd name="connsiteX12" fmla="*/ 4488191 w 4766401"/>
              <a:gd name="connsiteY12" fmla="*/ 3183529 h 5146241"/>
              <a:gd name="connsiteX13" fmla="*/ 4418322 w 4766401"/>
              <a:gd name="connsiteY13" fmla="*/ 3404572 h 5146241"/>
              <a:gd name="connsiteX14" fmla="*/ 4418322 w 4766401"/>
              <a:gd name="connsiteY14" fmla="*/ 3478253 h 5146241"/>
              <a:gd name="connsiteX15" fmla="*/ 4418322 w 4766401"/>
              <a:gd name="connsiteY15" fmla="*/ 5144970 h 5146241"/>
              <a:gd name="connsiteX16" fmla="*/ 226125 w 4766401"/>
              <a:gd name="connsiteY16" fmla="*/ 5144970 h 5146241"/>
              <a:gd name="connsiteX17" fmla="*/ 226125 w 4766401"/>
              <a:gd name="connsiteY17" fmla="*/ 5146241 h 5146241"/>
              <a:gd name="connsiteX18" fmla="*/ 0 w 4766401"/>
              <a:gd name="connsiteY18" fmla="*/ 5146241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66401" h="5146241">
                <a:moveTo>
                  <a:pt x="0" y="0"/>
                </a:moveTo>
                <a:lnTo>
                  <a:pt x="33030" y="0"/>
                </a:lnTo>
                <a:lnTo>
                  <a:pt x="227395" y="0"/>
                </a:lnTo>
                <a:lnTo>
                  <a:pt x="4418322" y="0"/>
                </a:lnTo>
                <a:lnTo>
                  <a:pt x="4418322" y="1667987"/>
                </a:lnTo>
                <a:lnTo>
                  <a:pt x="4418322" y="1745479"/>
                </a:lnTo>
                <a:cubicBezTo>
                  <a:pt x="4418322" y="1745479"/>
                  <a:pt x="4425944" y="1875056"/>
                  <a:pt x="4488191" y="1966522"/>
                </a:cubicBezTo>
                <a:cubicBezTo>
                  <a:pt x="4489462" y="1969063"/>
                  <a:pt x="4490732" y="1971603"/>
                  <a:pt x="4493273" y="1974144"/>
                </a:cubicBezTo>
                <a:lnTo>
                  <a:pt x="4556791" y="2050366"/>
                </a:lnTo>
                <a:cubicBezTo>
                  <a:pt x="4556791" y="2050366"/>
                  <a:pt x="4766401" y="2256164"/>
                  <a:pt x="4766401" y="2575026"/>
                </a:cubicBezTo>
                <a:cubicBezTo>
                  <a:pt x="4766401" y="2893887"/>
                  <a:pt x="4556791" y="3099685"/>
                  <a:pt x="4556791" y="3099685"/>
                </a:cubicBezTo>
                <a:lnTo>
                  <a:pt x="4493273" y="3175907"/>
                </a:lnTo>
                <a:cubicBezTo>
                  <a:pt x="4492003" y="3178448"/>
                  <a:pt x="4489462" y="3180989"/>
                  <a:pt x="4488191" y="3183529"/>
                </a:cubicBezTo>
                <a:cubicBezTo>
                  <a:pt x="4427214" y="3274995"/>
                  <a:pt x="4418322" y="3404572"/>
                  <a:pt x="4418322" y="3404572"/>
                </a:cubicBezTo>
                <a:lnTo>
                  <a:pt x="4418322" y="3478253"/>
                </a:lnTo>
                <a:lnTo>
                  <a:pt x="4418322" y="5144970"/>
                </a:lnTo>
                <a:lnTo>
                  <a:pt x="226125" y="5144970"/>
                </a:lnTo>
                <a:lnTo>
                  <a:pt x="226125" y="5146241"/>
                </a:lnTo>
                <a:lnTo>
                  <a:pt x="0" y="5146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37" name="Group 4">
            <a:extLst>
              <a:ext uri="{FF2B5EF4-FFF2-40B4-BE49-F238E27FC236}">
                <a16:creationId xmlns:a16="http://schemas.microsoft.com/office/drawing/2014/main" id="{3973E35F-7E4D-45EA-BC32-073FD8BEEFA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38" name="AutoShape 3">
              <a:extLst>
                <a:ext uri="{FF2B5EF4-FFF2-40B4-BE49-F238E27FC236}">
                  <a16:creationId xmlns:a16="http://schemas.microsoft.com/office/drawing/2014/main" id="{8C10E801-B92A-4B88-AE33-AAEAFC071A4A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0850E965-D130-40C9-A4C7-E427CDBD6F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3320B2B6-AA56-4953-8A06-41132F01BC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D70B4F94-A31A-4B4E-91CD-29F97B1D76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0301EE88-CECC-47B6-8BE8-FC69BA0321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525D14EF-D246-4C8F-90DB-204FFBCDEDA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6C4AF079-F104-468B-9616-44A8F548F0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372D087D-70F7-4222-BA64-035593E8B8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C1DB1B26-F89A-405E-BA37-DE76B3FC79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4C0D9205-1149-46DC-B84B-143DFB0032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6CF64579-1234-498D-88ED-6812A62EED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1EB9F6EB-15AE-4F5B-A9AD-A35ACE43CB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B7252E68-655B-44AE-A8A5-7A0B92EFD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E6C501C8-4D60-4E36-B864-DE78C3C5A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475C66F0-DB4C-43F3-A285-8E5C11CEE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E7BAFD6F-4340-4654-AF06-52DC92C71A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274433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186774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9566F2-EA05-419F-B18A-1D5FFEDC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2" y="5276847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8" name="Platshållare för innehåll 7">
            <a:extLst>
              <a:ext uri="{FF2B5EF4-FFF2-40B4-BE49-F238E27FC236}">
                <a16:creationId xmlns:a16="http://schemas.microsoft.com/office/drawing/2014/main" id="{96D0F040-DF06-4C34-9E0F-0D693E8ABB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0375" y="1909916"/>
            <a:ext cx="3852000" cy="24477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5" name="Platshållare för bild 24">
            <a:extLst>
              <a:ext uri="{FF2B5EF4-FFF2-40B4-BE49-F238E27FC236}">
                <a16:creationId xmlns:a16="http://schemas.microsoft.com/office/drawing/2014/main" id="{CBC3737A-25CC-400D-9B3A-41D30E5E11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766401" cy="5146241"/>
          </a:xfrm>
          <a:custGeom>
            <a:avLst/>
            <a:gdLst>
              <a:gd name="connsiteX0" fmla="*/ 0 w 4766401"/>
              <a:gd name="connsiteY0" fmla="*/ 0 h 5146241"/>
              <a:gd name="connsiteX1" fmla="*/ 33030 w 4766401"/>
              <a:gd name="connsiteY1" fmla="*/ 0 h 5146241"/>
              <a:gd name="connsiteX2" fmla="*/ 227395 w 4766401"/>
              <a:gd name="connsiteY2" fmla="*/ 0 h 5146241"/>
              <a:gd name="connsiteX3" fmla="*/ 4418322 w 4766401"/>
              <a:gd name="connsiteY3" fmla="*/ 0 h 5146241"/>
              <a:gd name="connsiteX4" fmla="*/ 4418322 w 4766401"/>
              <a:gd name="connsiteY4" fmla="*/ 1667987 h 5146241"/>
              <a:gd name="connsiteX5" fmla="*/ 4418322 w 4766401"/>
              <a:gd name="connsiteY5" fmla="*/ 1745479 h 5146241"/>
              <a:gd name="connsiteX6" fmla="*/ 4488191 w 4766401"/>
              <a:gd name="connsiteY6" fmla="*/ 1966522 h 5146241"/>
              <a:gd name="connsiteX7" fmla="*/ 4493273 w 4766401"/>
              <a:gd name="connsiteY7" fmla="*/ 1974144 h 5146241"/>
              <a:gd name="connsiteX8" fmla="*/ 4556791 w 4766401"/>
              <a:gd name="connsiteY8" fmla="*/ 2050366 h 5146241"/>
              <a:gd name="connsiteX9" fmla="*/ 4766401 w 4766401"/>
              <a:gd name="connsiteY9" fmla="*/ 2575026 h 5146241"/>
              <a:gd name="connsiteX10" fmla="*/ 4556791 w 4766401"/>
              <a:gd name="connsiteY10" fmla="*/ 3099685 h 5146241"/>
              <a:gd name="connsiteX11" fmla="*/ 4493273 w 4766401"/>
              <a:gd name="connsiteY11" fmla="*/ 3175907 h 5146241"/>
              <a:gd name="connsiteX12" fmla="*/ 4488191 w 4766401"/>
              <a:gd name="connsiteY12" fmla="*/ 3183529 h 5146241"/>
              <a:gd name="connsiteX13" fmla="*/ 4418322 w 4766401"/>
              <a:gd name="connsiteY13" fmla="*/ 3404572 h 5146241"/>
              <a:gd name="connsiteX14" fmla="*/ 4418322 w 4766401"/>
              <a:gd name="connsiteY14" fmla="*/ 3478253 h 5146241"/>
              <a:gd name="connsiteX15" fmla="*/ 4418322 w 4766401"/>
              <a:gd name="connsiteY15" fmla="*/ 5144970 h 5146241"/>
              <a:gd name="connsiteX16" fmla="*/ 226125 w 4766401"/>
              <a:gd name="connsiteY16" fmla="*/ 5144970 h 5146241"/>
              <a:gd name="connsiteX17" fmla="*/ 226125 w 4766401"/>
              <a:gd name="connsiteY17" fmla="*/ 5146241 h 5146241"/>
              <a:gd name="connsiteX18" fmla="*/ 0 w 4766401"/>
              <a:gd name="connsiteY18" fmla="*/ 5146241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66401" h="5146241">
                <a:moveTo>
                  <a:pt x="0" y="0"/>
                </a:moveTo>
                <a:lnTo>
                  <a:pt x="33030" y="0"/>
                </a:lnTo>
                <a:lnTo>
                  <a:pt x="227395" y="0"/>
                </a:lnTo>
                <a:lnTo>
                  <a:pt x="4418322" y="0"/>
                </a:lnTo>
                <a:lnTo>
                  <a:pt x="4418322" y="1667987"/>
                </a:lnTo>
                <a:lnTo>
                  <a:pt x="4418322" y="1745479"/>
                </a:lnTo>
                <a:cubicBezTo>
                  <a:pt x="4418322" y="1745479"/>
                  <a:pt x="4425944" y="1875056"/>
                  <a:pt x="4488191" y="1966522"/>
                </a:cubicBezTo>
                <a:cubicBezTo>
                  <a:pt x="4489462" y="1969063"/>
                  <a:pt x="4490732" y="1971603"/>
                  <a:pt x="4493273" y="1974144"/>
                </a:cubicBezTo>
                <a:lnTo>
                  <a:pt x="4556791" y="2050366"/>
                </a:lnTo>
                <a:cubicBezTo>
                  <a:pt x="4556791" y="2050366"/>
                  <a:pt x="4766401" y="2256164"/>
                  <a:pt x="4766401" y="2575026"/>
                </a:cubicBezTo>
                <a:cubicBezTo>
                  <a:pt x="4766401" y="2893887"/>
                  <a:pt x="4556791" y="3099685"/>
                  <a:pt x="4556791" y="3099685"/>
                </a:cubicBezTo>
                <a:lnTo>
                  <a:pt x="4493273" y="3175907"/>
                </a:lnTo>
                <a:cubicBezTo>
                  <a:pt x="4492003" y="3178448"/>
                  <a:pt x="4489462" y="3180989"/>
                  <a:pt x="4488191" y="3183529"/>
                </a:cubicBezTo>
                <a:cubicBezTo>
                  <a:pt x="4427214" y="3274995"/>
                  <a:pt x="4418322" y="3404572"/>
                  <a:pt x="4418322" y="3404572"/>
                </a:cubicBezTo>
                <a:lnTo>
                  <a:pt x="4418322" y="3478253"/>
                </a:lnTo>
                <a:lnTo>
                  <a:pt x="4418322" y="5144970"/>
                </a:lnTo>
                <a:lnTo>
                  <a:pt x="226125" y="5144970"/>
                </a:lnTo>
                <a:lnTo>
                  <a:pt x="226125" y="5146241"/>
                </a:lnTo>
                <a:lnTo>
                  <a:pt x="0" y="5146241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648000" rtlCol="0" anchor="ctr">
            <a:noAutofit/>
          </a:bodyPr>
          <a:lstStyle>
            <a:lvl1pPr algn="r">
              <a:defRPr lang="sv-SE"/>
            </a:lvl1pPr>
          </a:lstStyle>
          <a:p>
            <a:pPr marL="0" lvl="0" indent="0" algn="ctr">
              <a:buNone/>
            </a:pPr>
            <a:r>
              <a:rPr lang="sv-SE" dirty="0"/>
              <a:t>Välj infoga bild</a:t>
            </a:r>
          </a:p>
        </p:txBody>
      </p:sp>
      <p:sp>
        <p:nvSpPr>
          <p:cNvPr id="6" name="Rubrik 7">
            <a:extLst>
              <a:ext uri="{FF2B5EF4-FFF2-40B4-BE49-F238E27FC236}">
                <a16:creationId xmlns:a16="http://schemas.microsoft.com/office/drawing/2014/main" id="{528EA888-3B95-7A44-89C6-800CD27843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0375" y="655774"/>
            <a:ext cx="3852000" cy="1079884"/>
          </a:xfrm>
          <a:prstGeom prst="callout1">
            <a:avLst>
              <a:gd name="adj1" fmla="val 98580"/>
              <a:gd name="adj2" fmla="val 57479"/>
              <a:gd name="adj3" fmla="val 98399"/>
              <a:gd name="adj4" fmla="val 43366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2 rader </a:t>
            </a:r>
            <a:br>
              <a:rPr lang="sv-SE" dirty="0"/>
            </a:br>
            <a:r>
              <a:rPr lang="sv-SE" dirty="0"/>
              <a:t>för rubrik</a:t>
            </a:r>
          </a:p>
        </p:txBody>
      </p:sp>
    </p:spTree>
    <p:extLst>
      <p:ext uri="{BB962C8B-B14F-4D97-AF65-F5344CB8AC3E}">
        <p14:creationId xmlns:p14="http://schemas.microsoft.com/office/powerpoint/2010/main" val="3126983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h) - 2 (en rubrikrad)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5">
            <a:extLst>
              <a:ext uri="{FF2B5EF4-FFF2-40B4-BE49-F238E27FC236}">
                <a16:creationId xmlns:a16="http://schemas.microsoft.com/office/drawing/2014/main" id="{F723EA70-6257-4C86-B398-A19287487ECD}"/>
              </a:ext>
            </a:extLst>
          </p:cNvPr>
          <p:cNvSpPr>
            <a:spLocks/>
          </p:cNvSpPr>
          <p:nvPr userDrawn="1"/>
        </p:nvSpPr>
        <p:spPr bwMode="auto">
          <a:xfrm>
            <a:off x="8212635" y="4620940"/>
            <a:ext cx="659406" cy="370434"/>
          </a:xfrm>
          <a:custGeom>
            <a:avLst/>
            <a:gdLst>
              <a:gd name="T0" fmla="*/ 41 w 340"/>
              <a:gd name="T1" fmla="*/ 191 h 191"/>
              <a:gd name="T2" fmla="*/ 0 w 340"/>
              <a:gd name="T3" fmla="*/ 145 h 191"/>
              <a:gd name="T4" fmla="*/ 0 w 340"/>
              <a:gd name="T5" fmla="*/ 45 h 191"/>
              <a:gd name="T6" fmla="*/ 41 w 340"/>
              <a:gd name="T7" fmla="*/ 0 h 191"/>
              <a:gd name="T8" fmla="*/ 299 w 340"/>
              <a:gd name="T9" fmla="*/ 0 h 191"/>
              <a:gd name="T10" fmla="*/ 340 w 340"/>
              <a:gd name="T11" fmla="*/ 45 h 191"/>
              <a:gd name="T12" fmla="*/ 340 w 340"/>
              <a:gd name="T13" fmla="*/ 145 h 191"/>
              <a:gd name="T14" fmla="*/ 299 w 340"/>
              <a:gd name="T15" fmla="*/ 191 h 191"/>
              <a:gd name="T16" fmla="*/ 41 w 340"/>
              <a:gd name="T17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0" h="191">
                <a:moveTo>
                  <a:pt x="41" y="191"/>
                </a:moveTo>
                <a:lnTo>
                  <a:pt x="0" y="145"/>
                </a:lnTo>
                <a:lnTo>
                  <a:pt x="0" y="45"/>
                </a:lnTo>
                <a:lnTo>
                  <a:pt x="41" y="0"/>
                </a:lnTo>
                <a:lnTo>
                  <a:pt x="299" y="0"/>
                </a:lnTo>
                <a:lnTo>
                  <a:pt x="340" y="45"/>
                </a:lnTo>
                <a:lnTo>
                  <a:pt x="340" y="145"/>
                </a:lnTo>
                <a:lnTo>
                  <a:pt x="299" y="191"/>
                </a:lnTo>
                <a:lnTo>
                  <a:pt x="41" y="191"/>
                </a:lnTo>
                <a:close/>
              </a:path>
            </a:pathLst>
          </a:custGeom>
          <a:solidFill>
            <a:srgbClr val="037B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22DA7573-0A68-49D8-8E8D-70E7D19DF18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178C4E2B-ED51-40F6-BBDD-DFFA1B36DC8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86C4EB8B-B643-4484-BB84-7465EEE68F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79575CF5-B3F3-4E5D-8C8C-892C1B0BD1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4F8F4839-F195-46FC-81DA-A194B06417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C99A14DE-EE42-453A-B4E8-96300E8F40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D9975159-5156-492D-9E44-68DBA34966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F37887D5-5D42-412F-83D6-FDCF5F9AC5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0579BB35-0466-4389-8E69-2E1B99D2AA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DC77D941-1E41-4DFB-8C22-36665A5AE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55C183E7-CFFB-48CC-93EF-977821546F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5876D752-0501-43E0-90B2-5642EDF23B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B7CFB079-794C-40B0-854F-9B9E6A6F42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E8326E66-5847-4BCC-AB74-9C5B243E51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9B2658BE-CAB1-4470-9931-58F41454A1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1CB00211-D4F2-46B0-804E-B6F6C7B92A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19">
              <a:extLst>
                <a:ext uri="{FF2B5EF4-FFF2-40B4-BE49-F238E27FC236}">
                  <a16:creationId xmlns:a16="http://schemas.microsoft.com/office/drawing/2014/main" id="{06C0DAF2-C839-469B-8A6A-24F150CA65C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40" name="Platshållare för bild 39">
            <a:extLst>
              <a:ext uri="{FF2B5EF4-FFF2-40B4-BE49-F238E27FC236}">
                <a16:creationId xmlns:a16="http://schemas.microsoft.com/office/drawing/2014/main" id="{D1EAA5AB-0115-4053-965F-BAC8621C2B6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97856" y="0"/>
            <a:ext cx="4746144" cy="5143500"/>
          </a:xfrm>
          <a:custGeom>
            <a:avLst/>
            <a:gdLst>
              <a:gd name="connsiteX0" fmla="*/ 3939695 w 4746144"/>
              <a:gd name="connsiteY0" fmla="*/ 4654550 h 5143500"/>
              <a:gd name="connsiteX1" fmla="*/ 3874607 w 4746144"/>
              <a:gd name="connsiteY1" fmla="*/ 4725988 h 5143500"/>
              <a:gd name="connsiteX2" fmla="*/ 3874607 w 4746144"/>
              <a:gd name="connsiteY2" fmla="*/ 4884738 h 5143500"/>
              <a:gd name="connsiteX3" fmla="*/ 3939695 w 4746144"/>
              <a:gd name="connsiteY3" fmla="*/ 4957763 h 5143500"/>
              <a:gd name="connsiteX4" fmla="*/ 4349270 w 4746144"/>
              <a:gd name="connsiteY4" fmla="*/ 4957763 h 5143500"/>
              <a:gd name="connsiteX5" fmla="*/ 4414357 w 4746144"/>
              <a:gd name="connsiteY5" fmla="*/ 4884738 h 5143500"/>
              <a:gd name="connsiteX6" fmla="*/ 4414357 w 4746144"/>
              <a:gd name="connsiteY6" fmla="*/ 4725988 h 5143500"/>
              <a:gd name="connsiteX7" fmla="*/ 4349270 w 4746144"/>
              <a:gd name="connsiteY7" fmla="*/ 4654550 h 5143500"/>
              <a:gd name="connsiteX8" fmla="*/ 0 w 4746144"/>
              <a:gd name="connsiteY8" fmla="*/ 0 h 5143500"/>
              <a:gd name="connsiteX9" fmla="*/ 4429209 w 4746144"/>
              <a:gd name="connsiteY9" fmla="*/ 0 h 5143500"/>
              <a:gd name="connsiteX10" fmla="*/ 4431602 w 4746144"/>
              <a:gd name="connsiteY10" fmla="*/ 0 h 5143500"/>
              <a:gd name="connsiteX11" fmla="*/ 4746144 w 4746144"/>
              <a:gd name="connsiteY11" fmla="*/ 0 h 5143500"/>
              <a:gd name="connsiteX12" fmla="*/ 4746144 w 4746144"/>
              <a:gd name="connsiteY12" fmla="*/ 5143500 h 5143500"/>
              <a:gd name="connsiteX13" fmla="*/ 4431602 w 4746144"/>
              <a:gd name="connsiteY13" fmla="*/ 5143500 h 5143500"/>
              <a:gd name="connsiteX14" fmla="*/ 4429209 w 4746144"/>
              <a:gd name="connsiteY14" fmla="*/ 5143500 h 5143500"/>
              <a:gd name="connsiteX15" fmla="*/ 0 w 4746144"/>
              <a:gd name="connsiteY15" fmla="*/ 5143500 h 5143500"/>
              <a:gd name="connsiteX16" fmla="*/ 0 w 4746144"/>
              <a:gd name="connsiteY16" fmla="*/ 5138050 h 5143500"/>
              <a:gd name="connsiteX17" fmla="*/ 22023 w 4746144"/>
              <a:gd name="connsiteY17" fmla="*/ 5138050 h 5143500"/>
              <a:gd name="connsiteX18" fmla="*/ 109937 w 4746144"/>
              <a:gd name="connsiteY18" fmla="*/ 4896331 h 5143500"/>
              <a:gd name="connsiteX19" fmla="*/ 109937 w 4746144"/>
              <a:gd name="connsiteY19" fmla="*/ 4896838 h 5143500"/>
              <a:gd name="connsiteX20" fmla="*/ 201923 w 4746144"/>
              <a:gd name="connsiteY20" fmla="*/ 4710734 h 5143500"/>
              <a:gd name="connsiteX21" fmla="*/ 109937 w 4746144"/>
              <a:gd name="connsiteY21" fmla="*/ 4524504 h 5143500"/>
              <a:gd name="connsiteX22" fmla="*/ 22023 w 4746144"/>
              <a:gd name="connsiteY22" fmla="*/ 4282785 h 5143500"/>
              <a:gd name="connsiteX23" fmla="*/ 109937 w 4746144"/>
              <a:gd name="connsiteY23" fmla="*/ 4041066 h 5143500"/>
              <a:gd name="connsiteX24" fmla="*/ 201923 w 4746144"/>
              <a:gd name="connsiteY24" fmla="*/ 3851035 h 5143500"/>
              <a:gd name="connsiteX25" fmla="*/ 109937 w 4746144"/>
              <a:gd name="connsiteY25" fmla="*/ 3664805 h 5143500"/>
              <a:gd name="connsiteX26" fmla="*/ 22023 w 4746144"/>
              <a:gd name="connsiteY26" fmla="*/ 3423085 h 5143500"/>
              <a:gd name="connsiteX27" fmla="*/ 109937 w 4746144"/>
              <a:gd name="connsiteY27" fmla="*/ 3181493 h 5143500"/>
              <a:gd name="connsiteX28" fmla="*/ 201923 w 4746144"/>
              <a:gd name="connsiteY28" fmla="*/ 2995263 h 5143500"/>
              <a:gd name="connsiteX29" fmla="*/ 109937 w 4746144"/>
              <a:gd name="connsiteY29" fmla="*/ 2809033 h 5143500"/>
              <a:gd name="connsiteX30" fmla="*/ 22023 w 4746144"/>
              <a:gd name="connsiteY30" fmla="*/ 2567314 h 5143500"/>
              <a:gd name="connsiteX31" fmla="*/ 109937 w 4746144"/>
              <a:gd name="connsiteY31" fmla="*/ 2321667 h 5143500"/>
              <a:gd name="connsiteX32" fmla="*/ 201923 w 4746144"/>
              <a:gd name="connsiteY32" fmla="*/ 2135437 h 5143500"/>
              <a:gd name="connsiteX33" fmla="*/ 109937 w 4746144"/>
              <a:gd name="connsiteY33" fmla="*/ 1949333 h 5143500"/>
              <a:gd name="connsiteX34" fmla="*/ 22023 w 4746144"/>
              <a:gd name="connsiteY34" fmla="*/ 1707614 h 5143500"/>
              <a:gd name="connsiteX35" fmla="*/ 109937 w 4746144"/>
              <a:gd name="connsiteY35" fmla="*/ 1465895 h 5143500"/>
              <a:gd name="connsiteX36" fmla="*/ 201923 w 4746144"/>
              <a:gd name="connsiteY36" fmla="*/ 1279665 h 5143500"/>
              <a:gd name="connsiteX37" fmla="*/ 109937 w 4746144"/>
              <a:gd name="connsiteY37" fmla="*/ 1089634 h 5143500"/>
              <a:gd name="connsiteX38" fmla="*/ 22023 w 4746144"/>
              <a:gd name="connsiteY38" fmla="*/ 847915 h 5143500"/>
              <a:gd name="connsiteX39" fmla="*/ 109937 w 4746144"/>
              <a:gd name="connsiteY39" fmla="*/ 606322 h 5143500"/>
              <a:gd name="connsiteX40" fmla="*/ 201923 w 4746144"/>
              <a:gd name="connsiteY40" fmla="*/ 420092 h 5143500"/>
              <a:gd name="connsiteX41" fmla="*/ 109937 w 4746144"/>
              <a:gd name="connsiteY41" fmla="*/ 233862 h 5143500"/>
              <a:gd name="connsiteX42" fmla="*/ 22023 w 4746144"/>
              <a:gd name="connsiteY42" fmla="*/ 124 h 5143500"/>
              <a:gd name="connsiteX43" fmla="*/ 0 w 4746144"/>
              <a:gd name="connsiteY43" fmla="*/ 12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746144" h="5143500">
                <a:moveTo>
                  <a:pt x="3939695" y="4654550"/>
                </a:moveTo>
                <a:lnTo>
                  <a:pt x="3874607" y="4725988"/>
                </a:lnTo>
                <a:lnTo>
                  <a:pt x="3874607" y="4884738"/>
                </a:lnTo>
                <a:lnTo>
                  <a:pt x="3939695" y="4957763"/>
                </a:lnTo>
                <a:lnTo>
                  <a:pt x="4349270" y="4957763"/>
                </a:lnTo>
                <a:lnTo>
                  <a:pt x="4414357" y="4884738"/>
                </a:lnTo>
                <a:lnTo>
                  <a:pt x="4414357" y="4725988"/>
                </a:lnTo>
                <a:lnTo>
                  <a:pt x="4349270" y="4654550"/>
                </a:lnTo>
                <a:close/>
                <a:moveTo>
                  <a:pt x="0" y="0"/>
                </a:moveTo>
                <a:lnTo>
                  <a:pt x="4429209" y="0"/>
                </a:lnTo>
                <a:lnTo>
                  <a:pt x="4431602" y="0"/>
                </a:lnTo>
                <a:lnTo>
                  <a:pt x="4746144" y="0"/>
                </a:lnTo>
                <a:lnTo>
                  <a:pt x="4746144" y="5143500"/>
                </a:lnTo>
                <a:lnTo>
                  <a:pt x="4431602" y="5143500"/>
                </a:lnTo>
                <a:lnTo>
                  <a:pt x="4429209" y="5143500"/>
                </a:lnTo>
                <a:lnTo>
                  <a:pt x="0" y="5143500"/>
                </a:lnTo>
                <a:lnTo>
                  <a:pt x="0" y="5138050"/>
                </a:lnTo>
                <a:lnTo>
                  <a:pt x="22023" y="5138050"/>
                </a:lnTo>
                <a:cubicBezTo>
                  <a:pt x="22023" y="5058871"/>
                  <a:pt x="50013" y="4959801"/>
                  <a:pt x="109937" y="4896331"/>
                </a:cubicBezTo>
                <a:lnTo>
                  <a:pt x="109937" y="4896838"/>
                </a:lnTo>
                <a:cubicBezTo>
                  <a:pt x="173551" y="4825640"/>
                  <a:pt x="201923" y="4766097"/>
                  <a:pt x="201923" y="4710734"/>
                </a:cubicBezTo>
                <a:cubicBezTo>
                  <a:pt x="201923" y="4655372"/>
                  <a:pt x="173932" y="4595829"/>
                  <a:pt x="109937" y="4524504"/>
                </a:cubicBezTo>
                <a:cubicBezTo>
                  <a:pt x="50013" y="4457106"/>
                  <a:pt x="22023" y="4361965"/>
                  <a:pt x="22023" y="4282785"/>
                </a:cubicBezTo>
                <a:cubicBezTo>
                  <a:pt x="22023" y="4203606"/>
                  <a:pt x="50013" y="4104536"/>
                  <a:pt x="109937" y="4041066"/>
                </a:cubicBezTo>
                <a:cubicBezTo>
                  <a:pt x="173551" y="3969741"/>
                  <a:pt x="201923" y="3906397"/>
                  <a:pt x="201923" y="3851035"/>
                </a:cubicBezTo>
                <a:cubicBezTo>
                  <a:pt x="201923" y="3799600"/>
                  <a:pt x="173932" y="3736130"/>
                  <a:pt x="109937" y="3664805"/>
                </a:cubicBezTo>
                <a:cubicBezTo>
                  <a:pt x="50013" y="3601461"/>
                  <a:pt x="22023" y="3502392"/>
                  <a:pt x="22023" y="3423085"/>
                </a:cubicBezTo>
                <a:cubicBezTo>
                  <a:pt x="22023" y="3343780"/>
                  <a:pt x="50013" y="3248764"/>
                  <a:pt x="109937" y="3181493"/>
                </a:cubicBezTo>
                <a:cubicBezTo>
                  <a:pt x="173551" y="3110168"/>
                  <a:pt x="201923" y="3050752"/>
                  <a:pt x="201923" y="2995263"/>
                </a:cubicBezTo>
                <a:cubicBezTo>
                  <a:pt x="201923" y="2939774"/>
                  <a:pt x="173932" y="2876430"/>
                  <a:pt x="109937" y="2809033"/>
                </a:cubicBezTo>
                <a:cubicBezTo>
                  <a:pt x="50013" y="2741635"/>
                  <a:pt x="22023" y="2642566"/>
                  <a:pt x="22023" y="2567314"/>
                </a:cubicBezTo>
                <a:cubicBezTo>
                  <a:pt x="22023" y="2488134"/>
                  <a:pt x="50013" y="2389065"/>
                  <a:pt x="109937" y="2321667"/>
                </a:cubicBezTo>
                <a:cubicBezTo>
                  <a:pt x="173551" y="2254396"/>
                  <a:pt x="201923" y="2190926"/>
                  <a:pt x="201923" y="2135437"/>
                </a:cubicBezTo>
                <a:cubicBezTo>
                  <a:pt x="201923" y="2084002"/>
                  <a:pt x="173932" y="2020532"/>
                  <a:pt x="109937" y="1949333"/>
                </a:cubicBezTo>
                <a:cubicBezTo>
                  <a:pt x="50013" y="1881936"/>
                  <a:pt x="22023" y="1786794"/>
                  <a:pt x="22023" y="1707614"/>
                </a:cubicBezTo>
                <a:cubicBezTo>
                  <a:pt x="22023" y="1628435"/>
                  <a:pt x="50013" y="1533293"/>
                  <a:pt x="109937" y="1465895"/>
                </a:cubicBezTo>
                <a:cubicBezTo>
                  <a:pt x="173551" y="1394570"/>
                  <a:pt x="201923" y="1335154"/>
                  <a:pt x="201923" y="1279665"/>
                </a:cubicBezTo>
                <a:cubicBezTo>
                  <a:pt x="201923" y="1224176"/>
                  <a:pt x="173932" y="1160832"/>
                  <a:pt x="109937" y="1089634"/>
                </a:cubicBezTo>
                <a:cubicBezTo>
                  <a:pt x="50013" y="1026291"/>
                  <a:pt x="22023" y="927221"/>
                  <a:pt x="22023" y="847915"/>
                </a:cubicBezTo>
                <a:cubicBezTo>
                  <a:pt x="22023" y="772663"/>
                  <a:pt x="50013" y="673593"/>
                  <a:pt x="109937" y="606322"/>
                </a:cubicBezTo>
                <a:cubicBezTo>
                  <a:pt x="173551" y="534998"/>
                  <a:pt x="201923" y="475581"/>
                  <a:pt x="201923" y="420092"/>
                </a:cubicBezTo>
                <a:cubicBezTo>
                  <a:pt x="201923" y="364603"/>
                  <a:pt x="173932" y="305187"/>
                  <a:pt x="109937" y="233862"/>
                </a:cubicBezTo>
                <a:cubicBezTo>
                  <a:pt x="50013" y="170518"/>
                  <a:pt x="22023" y="71449"/>
                  <a:pt x="22023" y="124"/>
                </a:cubicBezTo>
                <a:lnTo>
                  <a:pt x="0" y="12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648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9566F2-EA05-419F-B18A-1D5FFEDC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4" name="Platshållare för innehåll 7">
            <a:extLst>
              <a:ext uri="{FF2B5EF4-FFF2-40B4-BE49-F238E27FC236}">
                <a16:creationId xmlns:a16="http://schemas.microsoft.com/office/drawing/2014/main" id="{B6F8D127-C52F-4BD0-B7E2-4F7D5266F3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963" y="1557496"/>
            <a:ext cx="3852000" cy="279384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Rubrik 7">
            <a:extLst>
              <a:ext uri="{FF2B5EF4-FFF2-40B4-BE49-F238E27FC236}">
                <a16:creationId xmlns:a16="http://schemas.microsoft.com/office/drawing/2014/main" id="{BA6281FE-3161-26D8-6FFE-CA13AAE70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655774"/>
            <a:ext cx="3852000" cy="648488"/>
          </a:xfrm>
          <a:prstGeom prst="callout1">
            <a:avLst>
              <a:gd name="adj1" fmla="val 98580"/>
              <a:gd name="adj2" fmla="val 57479"/>
              <a:gd name="adj3" fmla="val 98399"/>
              <a:gd name="adj4" fmla="val 4336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1 rader för rubrik</a:t>
            </a:r>
          </a:p>
        </p:txBody>
      </p:sp>
    </p:spTree>
    <p:extLst>
      <p:ext uri="{BB962C8B-B14F-4D97-AF65-F5344CB8AC3E}">
        <p14:creationId xmlns:p14="http://schemas.microsoft.com/office/powerpoint/2010/main" val="4216853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h) - 2 (två rubrikrader)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5">
            <a:extLst>
              <a:ext uri="{FF2B5EF4-FFF2-40B4-BE49-F238E27FC236}">
                <a16:creationId xmlns:a16="http://schemas.microsoft.com/office/drawing/2014/main" id="{F723EA70-6257-4C86-B398-A19287487ECD}"/>
              </a:ext>
            </a:extLst>
          </p:cNvPr>
          <p:cNvSpPr>
            <a:spLocks/>
          </p:cNvSpPr>
          <p:nvPr userDrawn="1"/>
        </p:nvSpPr>
        <p:spPr bwMode="auto">
          <a:xfrm>
            <a:off x="8212635" y="4620940"/>
            <a:ext cx="659406" cy="370434"/>
          </a:xfrm>
          <a:custGeom>
            <a:avLst/>
            <a:gdLst>
              <a:gd name="T0" fmla="*/ 41 w 340"/>
              <a:gd name="T1" fmla="*/ 191 h 191"/>
              <a:gd name="T2" fmla="*/ 0 w 340"/>
              <a:gd name="T3" fmla="*/ 145 h 191"/>
              <a:gd name="T4" fmla="*/ 0 w 340"/>
              <a:gd name="T5" fmla="*/ 45 h 191"/>
              <a:gd name="T6" fmla="*/ 41 w 340"/>
              <a:gd name="T7" fmla="*/ 0 h 191"/>
              <a:gd name="T8" fmla="*/ 299 w 340"/>
              <a:gd name="T9" fmla="*/ 0 h 191"/>
              <a:gd name="T10" fmla="*/ 340 w 340"/>
              <a:gd name="T11" fmla="*/ 45 h 191"/>
              <a:gd name="T12" fmla="*/ 340 w 340"/>
              <a:gd name="T13" fmla="*/ 145 h 191"/>
              <a:gd name="T14" fmla="*/ 299 w 340"/>
              <a:gd name="T15" fmla="*/ 191 h 191"/>
              <a:gd name="T16" fmla="*/ 41 w 340"/>
              <a:gd name="T17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0" h="191">
                <a:moveTo>
                  <a:pt x="41" y="191"/>
                </a:moveTo>
                <a:lnTo>
                  <a:pt x="0" y="145"/>
                </a:lnTo>
                <a:lnTo>
                  <a:pt x="0" y="45"/>
                </a:lnTo>
                <a:lnTo>
                  <a:pt x="41" y="0"/>
                </a:lnTo>
                <a:lnTo>
                  <a:pt x="299" y="0"/>
                </a:lnTo>
                <a:lnTo>
                  <a:pt x="340" y="45"/>
                </a:lnTo>
                <a:lnTo>
                  <a:pt x="340" y="145"/>
                </a:lnTo>
                <a:lnTo>
                  <a:pt x="299" y="191"/>
                </a:lnTo>
                <a:lnTo>
                  <a:pt x="41" y="191"/>
                </a:lnTo>
                <a:close/>
              </a:path>
            </a:pathLst>
          </a:custGeom>
          <a:solidFill>
            <a:srgbClr val="037B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22DA7573-0A68-49D8-8E8D-70E7D19DF18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178C4E2B-ED51-40F6-BBDD-DFFA1B36DC8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86C4EB8B-B643-4484-BB84-7465EEE68F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79575CF5-B3F3-4E5D-8C8C-892C1B0BD1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4F8F4839-F195-46FC-81DA-A194B06417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C99A14DE-EE42-453A-B4E8-96300E8F40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D9975159-5156-492D-9E44-68DBA34966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F37887D5-5D42-412F-83D6-FDCF5F9AC5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0579BB35-0466-4389-8E69-2E1B99D2AA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DC77D941-1E41-4DFB-8C22-36665A5AE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55C183E7-CFFB-48CC-93EF-977821546F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5876D752-0501-43E0-90B2-5642EDF23B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B7CFB079-794C-40B0-854F-9B9E6A6F42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E8326E66-5847-4BCC-AB74-9C5B243E51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9B2658BE-CAB1-4470-9931-58F41454A1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1CB00211-D4F2-46B0-804E-B6F6C7B92A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19">
              <a:extLst>
                <a:ext uri="{FF2B5EF4-FFF2-40B4-BE49-F238E27FC236}">
                  <a16:creationId xmlns:a16="http://schemas.microsoft.com/office/drawing/2014/main" id="{06C0DAF2-C839-469B-8A6A-24F150CA65C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40" name="Platshållare för bild 39">
            <a:extLst>
              <a:ext uri="{FF2B5EF4-FFF2-40B4-BE49-F238E27FC236}">
                <a16:creationId xmlns:a16="http://schemas.microsoft.com/office/drawing/2014/main" id="{F092213D-3E8D-43F8-9B62-E4247F47C7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97856" y="0"/>
            <a:ext cx="4746144" cy="5143500"/>
          </a:xfrm>
          <a:custGeom>
            <a:avLst/>
            <a:gdLst>
              <a:gd name="connsiteX0" fmla="*/ 3939695 w 4746144"/>
              <a:gd name="connsiteY0" fmla="*/ 4654550 h 5143500"/>
              <a:gd name="connsiteX1" fmla="*/ 3874607 w 4746144"/>
              <a:gd name="connsiteY1" fmla="*/ 4725988 h 5143500"/>
              <a:gd name="connsiteX2" fmla="*/ 3874607 w 4746144"/>
              <a:gd name="connsiteY2" fmla="*/ 4884738 h 5143500"/>
              <a:gd name="connsiteX3" fmla="*/ 3939695 w 4746144"/>
              <a:gd name="connsiteY3" fmla="*/ 4957763 h 5143500"/>
              <a:gd name="connsiteX4" fmla="*/ 4349270 w 4746144"/>
              <a:gd name="connsiteY4" fmla="*/ 4957763 h 5143500"/>
              <a:gd name="connsiteX5" fmla="*/ 4414357 w 4746144"/>
              <a:gd name="connsiteY5" fmla="*/ 4884738 h 5143500"/>
              <a:gd name="connsiteX6" fmla="*/ 4414357 w 4746144"/>
              <a:gd name="connsiteY6" fmla="*/ 4725988 h 5143500"/>
              <a:gd name="connsiteX7" fmla="*/ 4349270 w 4746144"/>
              <a:gd name="connsiteY7" fmla="*/ 4654550 h 5143500"/>
              <a:gd name="connsiteX8" fmla="*/ 0 w 4746144"/>
              <a:gd name="connsiteY8" fmla="*/ 0 h 5143500"/>
              <a:gd name="connsiteX9" fmla="*/ 4429209 w 4746144"/>
              <a:gd name="connsiteY9" fmla="*/ 0 h 5143500"/>
              <a:gd name="connsiteX10" fmla="*/ 4431602 w 4746144"/>
              <a:gd name="connsiteY10" fmla="*/ 0 h 5143500"/>
              <a:gd name="connsiteX11" fmla="*/ 4746144 w 4746144"/>
              <a:gd name="connsiteY11" fmla="*/ 0 h 5143500"/>
              <a:gd name="connsiteX12" fmla="*/ 4746144 w 4746144"/>
              <a:gd name="connsiteY12" fmla="*/ 5143500 h 5143500"/>
              <a:gd name="connsiteX13" fmla="*/ 4431602 w 4746144"/>
              <a:gd name="connsiteY13" fmla="*/ 5143500 h 5143500"/>
              <a:gd name="connsiteX14" fmla="*/ 4429209 w 4746144"/>
              <a:gd name="connsiteY14" fmla="*/ 5143500 h 5143500"/>
              <a:gd name="connsiteX15" fmla="*/ 0 w 4746144"/>
              <a:gd name="connsiteY15" fmla="*/ 5143500 h 5143500"/>
              <a:gd name="connsiteX16" fmla="*/ 0 w 4746144"/>
              <a:gd name="connsiteY16" fmla="*/ 5138050 h 5143500"/>
              <a:gd name="connsiteX17" fmla="*/ 22023 w 4746144"/>
              <a:gd name="connsiteY17" fmla="*/ 5138050 h 5143500"/>
              <a:gd name="connsiteX18" fmla="*/ 109937 w 4746144"/>
              <a:gd name="connsiteY18" fmla="*/ 4896331 h 5143500"/>
              <a:gd name="connsiteX19" fmla="*/ 109937 w 4746144"/>
              <a:gd name="connsiteY19" fmla="*/ 4896838 h 5143500"/>
              <a:gd name="connsiteX20" fmla="*/ 201923 w 4746144"/>
              <a:gd name="connsiteY20" fmla="*/ 4710734 h 5143500"/>
              <a:gd name="connsiteX21" fmla="*/ 109937 w 4746144"/>
              <a:gd name="connsiteY21" fmla="*/ 4524504 h 5143500"/>
              <a:gd name="connsiteX22" fmla="*/ 22023 w 4746144"/>
              <a:gd name="connsiteY22" fmla="*/ 4282785 h 5143500"/>
              <a:gd name="connsiteX23" fmla="*/ 109937 w 4746144"/>
              <a:gd name="connsiteY23" fmla="*/ 4041066 h 5143500"/>
              <a:gd name="connsiteX24" fmla="*/ 201923 w 4746144"/>
              <a:gd name="connsiteY24" fmla="*/ 3851035 h 5143500"/>
              <a:gd name="connsiteX25" fmla="*/ 109937 w 4746144"/>
              <a:gd name="connsiteY25" fmla="*/ 3664805 h 5143500"/>
              <a:gd name="connsiteX26" fmla="*/ 22023 w 4746144"/>
              <a:gd name="connsiteY26" fmla="*/ 3423085 h 5143500"/>
              <a:gd name="connsiteX27" fmla="*/ 109937 w 4746144"/>
              <a:gd name="connsiteY27" fmla="*/ 3181493 h 5143500"/>
              <a:gd name="connsiteX28" fmla="*/ 201923 w 4746144"/>
              <a:gd name="connsiteY28" fmla="*/ 2995263 h 5143500"/>
              <a:gd name="connsiteX29" fmla="*/ 109937 w 4746144"/>
              <a:gd name="connsiteY29" fmla="*/ 2809033 h 5143500"/>
              <a:gd name="connsiteX30" fmla="*/ 22023 w 4746144"/>
              <a:gd name="connsiteY30" fmla="*/ 2567314 h 5143500"/>
              <a:gd name="connsiteX31" fmla="*/ 109937 w 4746144"/>
              <a:gd name="connsiteY31" fmla="*/ 2321667 h 5143500"/>
              <a:gd name="connsiteX32" fmla="*/ 201923 w 4746144"/>
              <a:gd name="connsiteY32" fmla="*/ 2135437 h 5143500"/>
              <a:gd name="connsiteX33" fmla="*/ 109937 w 4746144"/>
              <a:gd name="connsiteY33" fmla="*/ 1949333 h 5143500"/>
              <a:gd name="connsiteX34" fmla="*/ 22023 w 4746144"/>
              <a:gd name="connsiteY34" fmla="*/ 1707614 h 5143500"/>
              <a:gd name="connsiteX35" fmla="*/ 109937 w 4746144"/>
              <a:gd name="connsiteY35" fmla="*/ 1465895 h 5143500"/>
              <a:gd name="connsiteX36" fmla="*/ 201923 w 4746144"/>
              <a:gd name="connsiteY36" fmla="*/ 1279665 h 5143500"/>
              <a:gd name="connsiteX37" fmla="*/ 109937 w 4746144"/>
              <a:gd name="connsiteY37" fmla="*/ 1089634 h 5143500"/>
              <a:gd name="connsiteX38" fmla="*/ 22023 w 4746144"/>
              <a:gd name="connsiteY38" fmla="*/ 847915 h 5143500"/>
              <a:gd name="connsiteX39" fmla="*/ 109937 w 4746144"/>
              <a:gd name="connsiteY39" fmla="*/ 606322 h 5143500"/>
              <a:gd name="connsiteX40" fmla="*/ 201923 w 4746144"/>
              <a:gd name="connsiteY40" fmla="*/ 420092 h 5143500"/>
              <a:gd name="connsiteX41" fmla="*/ 109937 w 4746144"/>
              <a:gd name="connsiteY41" fmla="*/ 233862 h 5143500"/>
              <a:gd name="connsiteX42" fmla="*/ 22023 w 4746144"/>
              <a:gd name="connsiteY42" fmla="*/ 124 h 5143500"/>
              <a:gd name="connsiteX43" fmla="*/ 0 w 4746144"/>
              <a:gd name="connsiteY43" fmla="*/ 12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746144" h="5143500">
                <a:moveTo>
                  <a:pt x="3939695" y="4654550"/>
                </a:moveTo>
                <a:lnTo>
                  <a:pt x="3874607" y="4725988"/>
                </a:lnTo>
                <a:lnTo>
                  <a:pt x="3874607" y="4884738"/>
                </a:lnTo>
                <a:lnTo>
                  <a:pt x="3939695" y="4957763"/>
                </a:lnTo>
                <a:lnTo>
                  <a:pt x="4349270" y="4957763"/>
                </a:lnTo>
                <a:lnTo>
                  <a:pt x="4414357" y="4884738"/>
                </a:lnTo>
                <a:lnTo>
                  <a:pt x="4414357" y="4725988"/>
                </a:lnTo>
                <a:lnTo>
                  <a:pt x="4349270" y="4654550"/>
                </a:lnTo>
                <a:close/>
                <a:moveTo>
                  <a:pt x="0" y="0"/>
                </a:moveTo>
                <a:lnTo>
                  <a:pt x="4429209" y="0"/>
                </a:lnTo>
                <a:lnTo>
                  <a:pt x="4431602" y="0"/>
                </a:lnTo>
                <a:lnTo>
                  <a:pt x="4746144" y="0"/>
                </a:lnTo>
                <a:lnTo>
                  <a:pt x="4746144" y="5143500"/>
                </a:lnTo>
                <a:lnTo>
                  <a:pt x="4431602" y="5143500"/>
                </a:lnTo>
                <a:lnTo>
                  <a:pt x="4429209" y="5143500"/>
                </a:lnTo>
                <a:lnTo>
                  <a:pt x="0" y="5143500"/>
                </a:lnTo>
                <a:lnTo>
                  <a:pt x="0" y="5138050"/>
                </a:lnTo>
                <a:lnTo>
                  <a:pt x="22023" y="5138050"/>
                </a:lnTo>
                <a:cubicBezTo>
                  <a:pt x="22023" y="5058871"/>
                  <a:pt x="50013" y="4959801"/>
                  <a:pt x="109937" y="4896331"/>
                </a:cubicBezTo>
                <a:lnTo>
                  <a:pt x="109937" y="4896838"/>
                </a:lnTo>
                <a:cubicBezTo>
                  <a:pt x="173551" y="4825640"/>
                  <a:pt x="201923" y="4766097"/>
                  <a:pt x="201923" y="4710734"/>
                </a:cubicBezTo>
                <a:cubicBezTo>
                  <a:pt x="201923" y="4655372"/>
                  <a:pt x="173932" y="4595829"/>
                  <a:pt x="109937" y="4524504"/>
                </a:cubicBezTo>
                <a:cubicBezTo>
                  <a:pt x="50013" y="4457106"/>
                  <a:pt x="22023" y="4361965"/>
                  <a:pt x="22023" y="4282785"/>
                </a:cubicBezTo>
                <a:cubicBezTo>
                  <a:pt x="22023" y="4203606"/>
                  <a:pt x="50013" y="4104536"/>
                  <a:pt x="109937" y="4041066"/>
                </a:cubicBezTo>
                <a:cubicBezTo>
                  <a:pt x="173551" y="3969741"/>
                  <a:pt x="201923" y="3906397"/>
                  <a:pt x="201923" y="3851035"/>
                </a:cubicBezTo>
                <a:cubicBezTo>
                  <a:pt x="201923" y="3799600"/>
                  <a:pt x="173932" y="3736130"/>
                  <a:pt x="109937" y="3664805"/>
                </a:cubicBezTo>
                <a:cubicBezTo>
                  <a:pt x="50013" y="3601461"/>
                  <a:pt x="22023" y="3502392"/>
                  <a:pt x="22023" y="3423085"/>
                </a:cubicBezTo>
                <a:cubicBezTo>
                  <a:pt x="22023" y="3343780"/>
                  <a:pt x="50013" y="3248764"/>
                  <a:pt x="109937" y="3181493"/>
                </a:cubicBezTo>
                <a:cubicBezTo>
                  <a:pt x="173551" y="3110168"/>
                  <a:pt x="201923" y="3050752"/>
                  <a:pt x="201923" y="2995263"/>
                </a:cubicBezTo>
                <a:cubicBezTo>
                  <a:pt x="201923" y="2939774"/>
                  <a:pt x="173932" y="2876430"/>
                  <a:pt x="109937" y="2809033"/>
                </a:cubicBezTo>
                <a:cubicBezTo>
                  <a:pt x="50013" y="2741635"/>
                  <a:pt x="22023" y="2642566"/>
                  <a:pt x="22023" y="2567314"/>
                </a:cubicBezTo>
                <a:cubicBezTo>
                  <a:pt x="22023" y="2488134"/>
                  <a:pt x="50013" y="2389065"/>
                  <a:pt x="109937" y="2321667"/>
                </a:cubicBezTo>
                <a:cubicBezTo>
                  <a:pt x="173551" y="2254396"/>
                  <a:pt x="201923" y="2190926"/>
                  <a:pt x="201923" y="2135437"/>
                </a:cubicBezTo>
                <a:cubicBezTo>
                  <a:pt x="201923" y="2084002"/>
                  <a:pt x="173932" y="2020532"/>
                  <a:pt x="109937" y="1949333"/>
                </a:cubicBezTo>
                <a:cubicBezTo>
                  <a:pt x="50013" y="1881936"/>
                  <a:pt x="22023" y="1786794"/>
                  <a:pt x="22023" y="1707614"/>
                </a:cubicBezTo>
                <a:cubicBezTo>
                  <a:pt x="22023" y="1628435"/>
                  <a:pt x="50013" y="1533293"/>
                  <a:pt x="109937" y="1465895"/>
                </a:cubicBezTo>
                <a:cubicBezTo>
                  <a:pt x="173551" y="1394570"/>
                  <a:pt x="201923" y="1335154"/>
                  <a:pt x="201923" y="1279665"/>
                </a:cubicBezTo>
                <a:cubicBezTo>
                  <a:pt x="201923" y="1224176"/>
                  <a:pt x="173932" y="1160832"/>
                  <a:pt x="109937" y="1089634"/>
                </a:cubicBezTo>
                <a:cubicBezTo>
                  <a:pt x="50013" y="1026291"/>
                  <a:pt x="22023" y="927221"/>
                  <a:pt x="22023" y="847915"/>
                </a:cubicBezTo>
                <a:cubicBezTo>
                  <a:pt x="22023" y="772663"/>
                  <a:pt x="50013" y="673593"/>
                  <a:pt x="109937" y="606322"/>
                </a:cubicBezTo>
                <a:cubicBezTo>
                  <a:pt x="173551" y="534998"/>
                  <a:pt x="201923" y="475581"/>
                  <a:pt x="201923" y="420092"/>
                </a:cubicBezTo>
                <a:cubicBezTo>
                  <a:pt x="201923" y="364603"/>
                  <a:pt x="173932" y="305187"/>
                  <a:pt x="109937" y="233862"/>
                </a:cubicBezTo>
                <a:cubicBezTo>
                  <a:pt x="50013" y="170518"/>
                  <a:pt x="22023" y="71449"/>
                  <a:pt x="22023" y="124"/>
                </a:cubicBezTo>
                <a:lnTo>
                  <a:pt x="0" y="12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648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3" name="Platshållare för innehåll 7">
            <a:extLst>
              <a:ext uri="{FF2B5EF4-FFF2-40B4-BE49-F238E27FC236}">
                <a16:creationId xmlns:a16="http://schemas.microsoft.com/office/drawing/2014/main" id="{4AE96B97-B31E-4C44-BD82-1E456C6257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963" y="2006402"/>
            <a:ext cx="3852000" cy="235128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Rubrik 7">
            <a:extLst>
              <a:ext uri="{FF2B5EF4-FFF2-40B4-BE49-F238E27FC236}">
                <a16:creationId xmlns:a16="http://schemas.microsoft.com/office/drawing/2014/main" id="{4679705E-6A02-1D0A-C005-FD265059A3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655774"/>
            <a:ext cx="3852000" cy="1079884"/>
          </a:xfrm>
          <a:prstGeom prst="callout1">
            <a:avLst>
              <a:gd name="adj1" fmla="val 98580"/>
              <a:gd name="adj2" fmla="val 57479"/>
              <a:gd name="adj3" fmla="val 98399"/>
              <a:gd name="adj4" fmla="val 43366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2 rader </a:t>
            </a:r>
            <a:br>
              <a:rPr lang="sv-SE" dirty="0"/>
            </a:br>
            <a:r>
              <a:rPr lang="sv-SE" dirty="0"/>
              <a:t>för rubrik</a:t>
            </a:r>
          </a:p>
        </p:txBody>
      </p:sp>
    </p:spTree>
    <p:extLst>
      <p:ext uri="{BB962C8B-B14F-4D97-AF65-F5344CB8AC3E}">
        <p14:creationId xmlns:p14="http://schemas.microsoft.com/office/powerpoint/2010/main" val="1507143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v) - 2 (en rubrikrad)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4">
            <a:extLst>
              <a:ext uri="{FF2B5EF4-FFF2-40B4-BE49-F238E27FC236}">
                <a16:creationId xmlns:a16="http://schemas.microsoft.com/office/drawing/2014/main" id="{22DA7573-0A68-49D8-8E8D-70E7D19DF18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178C4E2B-ED51-40F6-BBDD-DFFA1B36DC8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86C4EB8B-B643-4484-BB84-7465EEE68F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79575CF5-B3F3-4E5D-8C8C-892C1B0BD1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4F8F4839-F195-46FC-81DA-A194B06417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C99A14DE-EE42-453A-B4E8-96300E8F40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D9975159-5156-492D-9E44-68DBA34966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F37887D5-5D42-412F-83D6-FDCF5F9AC5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0579BB35-0466-4389-8E69-2E1B99D2AA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DC77D941-1E41-4DFB-8C22-36665A5AE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55C183E7-CFFB-48CC-93EF-977821546F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5876D752-0501-43E0-90B2-5642EDF23B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B7CFB079-794C-40B0-854F-9B9E6A6F42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E8326E66-5847-4BCC-AB74-9C5B243E51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9B2658BE-CAB1-4470-9931-58F41454A1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1CB00211-D4F2-46B0-804E-B6F6C7B92A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19">
              <a:extLst>
                <a:ext uri="{FF2B5EF4-FFF2-40B4-BE49-F238E27FC236}">
                  <a16:creationId xmlns:a16="http://schemas.microsoft.com/office/drawing/2014/main" id="{06C0DAF2-C839-469B-8A6A-24F150CA65C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274433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186774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9566F2-EA05-419F-B18A-1D5FFEDC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2" y="5276847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0" name="Platshållare för bild 39">
            <a:extLst>
              <a:ext uri="{FF2B5EF4-FFF2-40B4-BE49-F238E27FC236}">
                <a16:creationId xmlns:a16="http://schemas.microsoft.com/office/drawing/2014/main" id="{B65C99E8-F4FA-4789-9ED5-B3CDD4734E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766400" cy="5143500"/>
          </a:xfrm>
          <a:custGeom>
            <a:avLst/>
            <a:gdLst>
              <a:gd name="connsiteX0" fmla="*/ 0 w 4766400"/>
              <a:gd name="connsiteY0" fmla="*/ 0 h 5143500"/>
              <a:gd name="connsiteX1" fmla="*/ 4743505 w 4766400"/>
              <a:gd name="connsiteY1" fmla="*/ 0 h 5143500"/>
              <a:gd name="connsiteX2" fmla="*/ 4739067 w 4766400"/>
              <a:gd name="connsiteY2" fmla="*/ 52184 h 5143500"/>
              <a:gd name="connsiteX3" fmla="*/ 4656463 w 4766400"/>
              <a:gd name="connsiteY3" fmla="*/ 232205 h 5143500"/>
              <a:gd name="connsiteX4" fmla="*/ 4656463 w 4766400"/>
              <a:gd name="connsiteY4" fmla="*/ 231696 h 5143500"/>
              <a:gd name="connsiteX5" fmla="*/ 4564477 w 4766400"/>
              <a:gd name="connsiteY5" fmla="*/ 418369 h 5143500"/>
              <a:gd name="connsiteX6" fmla="*/ 4656463 w 4766400"/>
              <a:gd name="connsiteY6" fmla="*/ 605168 h 5143500"/>
              <a:gd name="connsiteX7" fmla="*/ 4744377 w 4766400"/>
              <a:gd name="connsiteY7" fmla="*/ 847626 h 5143500"/>
              <a:gd name="connsiteX8" fmla="*/ 4656463 w 4766400"/>
              <a:gd name="connsiteY8" fmla="*/ 1090083 h 5143500"/>
              <a:gd name="connsiteX9" fmla="*/ 4564477 w 4766400"/>
              <a:gd name="connsiteY9" fmla="*/ 1280695 h 5143500"/>
              <a:gd name="connsiteX10" fmla="*/ 4656463 w 4766400"/>
              <a:gd name="connsiteY10" fmla="*/ 1467494 h 5143500"/>
              <a:gd name="connsiteX11" fmla="*/ 4744377 w 4766400"/>
              <a:gd name="connsiteY11" fmla="*/ 1709953 h 5143500"/>
              <a:gd name="connsiteX12" fmla="*/ 4656463 w 4766400"/>
              <a:gd name="connsiteY12" fmla="*/ 1952283 h 5143500"/>
              <a:gd name="connsiteX13" fmla="*/ 4564477 w 4766400"/>
              <a:gd name="connsiteY13" fmla="*/ 2139082 h 5143500"/>
              <a:gd name="connsiteX14" fmla="*/ 4656463 w 4766400"/>
              <a:gd name="connsiteY14" fmla="*/ 2325882 h 5143500"/>
              <a:gd name="connsiteX15" fmla="*/ 4744377 w 4766400"/>
              <a:gd name="connsiteY15" fmla="*/ 2568339 h 5143500"/>
              <a:gd name="connsiteX16" fmla="*/ 4656463 w 4766400"/>
              <a:gd name="connsiteY16" fmla="*/ 2814737 h 5143500"/>
              <a:gd name="connsiteX17" fmla="*/ 4564477 w 4766400"/>
              <a:gd name="connsiteY17" fmla="*/ 3001536 h 5143500"/>
              <a:gd name="connsiteX18" fmla="*/ 4656463 w 4766400"/>
              <a:gd name="connsiteY18" fmla="*/ 3188209 h 5143500"/>
              <a:gd name="connsiteX19" fmla="*/ 4744377 w 4766400"/>
              <a:gd name="connsiteY19" fmla="*/ 3430667 h 5143500"/>
              <a:gd name="connsiteX20" fmla="*/ 4656463 w 4766400"/>
              <a:gd name="connsiteY20" fmla="*/ 3673125 h 5143500"/>
              <a:gd name="connsiteX21" fmla="*/ 4564477 w 4766400"/>
              <a:gd name="connsiteY21" fmla="*/ 3859924 h 5143500"/>
              <a:gd name="connsiteX22" fmla="*/ 4656463 w 4766400"/>
              <a:gd name="connsiteY22" fmla="*/ 4050536 h 5143500"/>
              <a:gd name="connsiteX23" fmla="*/ 4744377 w 4766400"/>
              <a:gd name="connsiteY23" fmla="*/ 4292993 h 5143500"/>
              <a:gd name="connsiteX24" fmla="*/ 4656463 w 4766400"/>
              <a:gd name="connsiteY24" fmla="*/ 4535325 h 5143500"/>
              <a:gd name="connsiteX25" fmla="*/ 4564477 w 4766400"/>
              <a:gd name="connsiteY25" fmla="*/ 4722124 h 5143500"/>
              <a:gd name="connsiteX26" fmla="*/ 4656463 w 4766400"/>
              <a:gd name="connsiteY26" fmla="*/ 4908923 h 5143500"/>
              <a:gd name="connsiteX27" fmla="*/ 4744377 w 4766400"/>
              <a:gd name="connsiteY27" fmla="*/ 5143375 h 5143500"/>
              <a:gd name="connsiteX28" fmla="*/ 4766400 w 4766400"/>
              <a:gd name="connsiteY28" fmla="*/ 5143375 h 5143500"/>
              <a:gd name="connsiteX29" fmla="*/ 4766400 w 4766400"/>
              <a:gd name="connsiteY29" fmla="*/ 5143500 h 5143500"/>
              <a:gd name="connsiteX30" fmla="*/ 337191 w 4766400"/>
              <a:gd name="connsiteY30" fmla="*/ 5143500 h 5143500"/>
              <a:gd name="connsiteX31" fmla="*/ 334798 w 4766400"/>
              <a:gd name="connsiteY31" fmla="*/ 5143500 h 5143500"/>
              <a:gd name="connsiteX32" fmla="*/ 0 w 4766400"/>
              <a:gd name="connsiteY3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766400" h="5143500">
                <a:moveTo>
                  <a:pt x="0" y="0"/>
                </a:moveTo>
                <a:lnTo>
                  <a:pt x="4743505" y="0"/>
                </a:lnTo>
                <a:lnTo>
                  <a:pt x="4739067" y="52184"/>
                </a:lnTo>
                <a:cubicBezTo>
                  <a:pt x="4728386" y="116622"/>
                  <a:pt x="4701406" y="184457"/>
                  <a:pt x="4656463" y="232205"/>
                </a:cubicBezTo>
                <a:lnTo>
                  <a:pt x="4656463" y="231696"/>
                </a:lnTo>
                <a:cubicBezTo>
                  <a:pt x="4592849" y="303112"/>
                  <a:pt x="4564477" y="362837"/>
                  <a:pt x="4564477" y="418369"/>
                </a:cubicBezTo>
                <a:cubicBezTo>
                  <a:pt x="4564477" y="473900"/>
                  <a:pt x="4592468" y="533625"/>
                  <a:pt x="4656463" y="605168"/>
                </a:cubicBezTo>
                <a:cubicBezTo>
                  <a:pt x="4716387" y="672772"/>
                  <a:pt x="4744377" y="768204"/>
                  <a:pt x="4744377" y="847626"/>
                </a:cubicBezTo>
                <a:cubicBezTo>
                  <a:pt x="4744377" y="927047"/>
                  <a:pt x="4716387" y="1026419"/>
                  <a:pt x="4656463" y="1090083"/>
                </a:cubicBezTo>
                <a:cubicBezTo>
                  <a:pt x="4592849" y="1161626"/>
                  <a:pt x="4564477" y="1225164"/>
                  <a:pt x="4564477" y="1280695"/>
                </a:cubicBezTo>
                <a:cubicBezTo>
                  <a:pt x="4564477" y="1332287"/>
                  <a:pt x="4592468" y="1395951"/>
                  <a:pt x="4656463" y="1467494"/>
                </a:cubicBezTo>
                <a:cubicBezTo>
                  <a:pt x="4716387" y="1531032"/>
                  <a:pt x="4744377" y="1630404"/>
                  <a:pt x="4744377" y="1709953"/>
                </a:cubicBezTo>
                <a:cubicBezTo>
                  <a:pt x="4744377" y="1789501"/>
                  <a:pt x="4716387" y="1884807"/>
                  <a:pt x="4656463" y="1952283"/>
                </a:cubicBezTo>
                <a:cubicBezTo>
                  <a:pt x="4592849" y="2023826"/>
                  <a:pt x="4564477" y="2083424"/>
                  <a:pt x="4564477" y="2139082"/>
                </a:cubicBezTo>
                <a:cubicBezTo>
                  <a:pt x="4564477" y="2194741"/>
                  <a:pt x="4592468" y="2258279"/>
                  <a:pt x="4656463" y="2325882"/>
                </a:cubicBezTo>
                <a:cubicBezTo>
                  <a:pt x="4716387" y="2393486"/>
                  <a:pt x="4744377" y="2492857"/>
                  <a:pt x="4744377" y="2568339"/>
                </a:cubicBezTo>
                <a:cubicBezTo>
                  <a:pt x="4744377" y="2647761"/>
                  <a:pt x="4716387" y="2747133"/>
                  <a:pt x="4656463" y="2814737"/>
                </a:cubicBezTo>
                <a:cubicBezTo>
                  <a:pt x="4592849" y="2882214"/>
                  <a:pt x="4564477" y="2945878"/>
                  <a:pt x="4564477" y="3001536"/>
                </a:cubicBezTo>
                <a:cubicBezTo>
                  <a:pt x="4564477" y="3053129"/>
                  <a:pt x="4592468" y="3116792"/>
                  <a:pt x="4656463" y="3188209"/>
                </a:cubicBezTo>
                <a:cubicBezTo>
                  <a:pt x="4716387" y="3255812"/>
                  <a:pt x="4744377" y="3351245"/>
                  <a:pt x="4744377" y="3430667"/>
                </a:cubicBezTo>
                <a:cubicBezTo>
                  <a:pt x="4744377" y="3510088"/>
                  <a:pt x="4716387" y="3605521"/>
                  <a:pt x="4656463" y="3673125"/>
                </a:cubicBezTo>
                <a:cubicBezTo>
                  <a:pt x="4592849" y="3744668"/>
                  <a:pt x="4564477" y="3804265"/>
                  <a:pt x="4564477" y="3859924"/>
                </a:cubicBezTo>
                <a:cubicBezTo>
                  <a:pt x="4564477" y="3915582"/>
                  <a:pt x="4592468" y="3979120"/>
                  <a:pt x="4656463" y="4050536"/>
                </a:cubicBezTo>
                <a:cubicBezTo>
                  <a:pt x="4716387" y="4114072"/>
                  <a:pt x="4744377" y="4213445"/>
                  <a:pt x="4744377" y="4292993"/>
                </a:cubicBezTo>
                <a:cubicBezTo>
                  <a:pt x="4744377" y="4368475"/>
                  <a:pt x="4716387" y="4467848"/>
                  <a:pt x="4656463" y="4535325"/>
                </a:cubicBezTo>
                <a:cubicBezTo>
                  <a:pt x="4592849" y="4606867"/>
                  <a:pt x="4564477" y="4666465"/>
                  <a:pt x="4564477" y="4722124"/>
                </a:cubicBezTo>
                <a:cubicBezTo>
                  <a:pt x="4564477" y="4777782"/>
                  <a:pt x="4592468" y="4837380"/>
                  <a:pt x="4656463" y="4908923"/>
                </a:cubicBezTo>
                <a:cubicBezTo>
                  <a:pt x="4716387" y="4972461"/>
                  <a:pt x="4744377" y="5071832"/>
                  <a:pt x="4744377" y="5143375"/>
                </a:cubicBezTo>
                <a:lnTo>
                  <a:pt x="4766400" y="5143375"/>
                </a:lnTo>
                <a:lnTo>
                  <a:pt x="4766400" y="5143500"/>
                </a:lnTo>
                <a:lnTo>
                  <a:pt x="337191" y="5143500"/>
                </a:lnTo>
                <a:lnTo>
                  <a:pt x="33479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648000" rtlCol="0" anchor="ctr">
            <a:noAutofit/>
          </a:bodyPr>
          <a:lstStyle>
            <a:lvl1pPr>
              <a:defRPr lang="sv-SE"/>
            </a:lvl1pPr>
          </a:lstStyle>
          <a:p>
            <a:pPr marL="0" lvl="0" indent="0" algn="ctr">
              <a:buNone/>
            </a:pPr>
            <a:r>
              <a:rPr lang="sv-SE" dirty="0"/>
              <a:t>Välj infoga bild</a:t>
            </a:r>
          </a:p>
        </p:txBody>
      </p:sp>
      <p:sp>
        <p:nvSpPr>
          <p:cNvPr id="41" name="Platshållare för innehåll 7">
            <a:extLst>
              <a:ext uri="{FF2B5EF4-FFF2-40B4-BE49-F238E27FC236}">
                <a16:creationId xmlns:a16="http://schemas.microsoft.com/office/drawing/2014/main" id="{D1ABFAFB-A731-4B1F-80C9-5FF9A83E65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57615" y="1544004"/>
            <a:ext cx="3852000" cy="280733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Rubrik 7">
            <a:extLst>
              <a:ext uri="{FF2B5EF4-FFF2-40B4-BE49-F238E27FC236}">
                <a16:creationId xmlns:a16="http://schemas.microsoft.com/office/drawing/2014/main" id="{E828F581-D0D4-FB09-70AB-EB0EB8FF6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615" y="655774"/>
            <a:ext cx="3852000" cy="648488"/>
          </a:xfrm>
          <a:prstGeom prst="callout1">
            <a:avLst>
              <a:gd name="adj1" fmla="val 98580"/>
              <a:gd name="adj2" fmla="val 57479"/>
              <a:gd name="adj3" fmla="val 98399"/>
              <a:gd name="adj4" fmla="val 4336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1 rader för rubrik</a:t>
            </a:r>
          </a:p>
        </p:txBody>
      </p:sp>
    </p:spTree>
    <p:extLst>
      <p:ext uri="{BB962C8B-B14F-4D97-AF65-F5344CB8AC3E}">
        <p14:creationId xmlns:p14="http://schemas.microsoft.com/office/powerpoint/2010/main" val="1678996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v) - 2 (två rubrikrader)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C3544713-2392-47FA-9D1B-25E857B7F3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766400" cy="5143500"/>
          </a:xfrm>
          <a:custGeom>
            <a:avLst/>
            <a:gdLst>
              <a:gd name="connsiteX0" fmla="*/ 0 w 4766400"/>
              <a:gd name="connsiteY0" fmla="*/ 0 h 5143500"/>
              <a:gd name="connsiteX1" fmla="*/ 4743505 w 4766400"/>
              <a:gd name="connsiteY1" fmla="*/ 0 h 5143500"/>
              <a:gd name="connsiteX2" fmla="*/ 4739067 w 4766400"/>
              <a:gd name="connsiteY2" fmla="*/ 52184 h 5143500"/>
              <a:gd name="connsiteX3" fmla="*/ 4656463 w 4766400"/>
              <a:gd name="connsiteY3" fmla="*/ 232205 h 5143500"/>
              <a:gd name="connsiteX4" fmla="*/ 4656463 w 4766400"/>
              <a:gd name="connsiteY4" fmla="*/ 231696 h 5143500"/>
              <a:gd name="connsiteX5" fmla="*/ 4564477 w 4766400"/>
              <a:gd name="connsiteY5" fmla="*/ 418369 h 5143500"/>
              <a:gd name="connsiteX6" fmla="*/ 4656463 w 4766400"/>
              <a:gd name="connsiteY6" fmla="*/ 605168 h 5143500"/>
              <a:gd name="connsiteX7" fmla="*/ 4744377 w 4766400"/>
              <a:gd name="connsiteY7" fmla="*/ 847626 h 5143500"/>
              <a:gd name="connsiteX8" fmla="*/ 4656463 w 4766400"/>
              <a:gd name="connsiteY8" fmla="*/ 1090083 h 5143500"/>
              <a:gd name="connsiteX9" fmla="*/ 4564477 w 4766400"/>
              <a:gd name="connsiteY9" fmla="*/ 1280695 h 5143500"/>
              <a:gd name="connsiteX10" fmla="*/ 4656463 w 4766400"/>
              <a:gd name="connsiteY10" fmla="*/ 1467494 h 5143500"/>
              <a:gd name="connsiteX11" fmla="*/ 4744377 w 4766400"/>
              <a:gd name="connsiteY11" fmla="*/ 1709953 h 5143500"/>
              <a:gd name="connsiteX12" fmla="*/ 4656463 w 4766400"/>
              <a:gd name="connsiteY12" fmla="*/ 1952283 h 5143500"/>
              <a:gd name="connsiteX13" fmla="*/ 4564477 w 4766400"/>
              <a:gd name="connsiteY13" fmla="*/ 2139082 h 5143500"/>
              <a:gd name="connsiteX14" fmla="*/ 4656463 w 4766400"/>
              <a:gd name="connsiteY14" fmla="*/ 2325882 h 5143500"/>
              <a:gd name="connsiteX15" fmla="*/ 4744377 w 4766400"/>
              <a:gd name="connsiteY15" fmla="*/ 2568339 h 5143500"/>
              <a:gd name="connsiteX16" fmla="*/ 4656463 w 4766400"/>
              <a:gd name="connsiteY16" fmla="*/ 2814737 h 5143500"/>
              <a:gd name="connsiteX17" fmla="*/ 4564477 w 4766400"/>
              <a:gd name="connsiteY17" fmla="*/ 3001536 h 5143500"/>
              <a:gd name="connsiteX18" fmla="*/ 4656463 w 4766400"/>
              <a:gd name="connsiteY18" fmla="*/ 3188209 h 5143500"/>
              <a:gd name="connsiteX19" fmla="*/ 4744377 w 4766400"/>
              <a:gd name="connsiteY19" fmla="*/ 3430667 h 5143500"/>
              <a:gd name="connsiteX20" fmla="*/ 4656463 w 4766400"/>
              <a:gd name="connsiteY20" fmla="*/ 3673125 h 5143500"/>
              <a:gd name="connsiteX21" fmla="*/ 4564477 w 4766400"/>
              <a:gd name="connsiteY21" fmla="*/ 3859924 h 5143500"/>
              <a:gd name="connsiteX22" fmla="*/ 4656463 w 4766400"/>
              <a:gd name="connsiteY22" fmla="*/ 4050536 h 5143500"/>
              <a:gd name="connsiteX23" fmla="*/ 4744377 w 4766400"/>
              <a:gd name="connsiteY23" fmla="*/ 4292993 h 5143500"/>
              <a:gd name="connsiteX24" fmla="*/ 4656463 w 4766400"/>
              <a:gd name="connsiteY24" fmla="*/ 4535325 h 5143500"/>
              <a:gd name="connsiteX25" fmla="*/ 4564477 w 4766400"/>
              <a:gd name="connsiteY25" fmla="*/ 4722124 h 5143500"/>
              <a:gd name="connsiteX26" fmla="*/ 4656463 w 4766400"/>
              <a:gd name="connsiteY26" fmla="*/ 4908923 h 5143500"/>
              <a:gd name="connsiteX27" fmla="*/ 4744377 w 4766400"/>
              <a:gd name="connsiteY27" fmla="*/ 5143375 h 5143500"/>
              <a:gd name="connsiteX28" fmla="*/ 4766400 w 4766400"/>
              <a:gd name="connsiteY28" fmla="*/ 5143375 h 5143500"/>
              <a:gd name="connsiteX29" fmla="*/ 4766400 w 4766400"/>
              <a:gd name="connsiteY29" fmla="*/ 5143500 h 5143500"/>
              <a:gd name="connsiteX30" fmla="*/ 337191 w 4766400"/>
              <a:gd name="connsiteY30" fmla="*/ 5143500 h 5143500"/>
              <a:gd name="connsiteX31" fmla="*/ 334798 w 4766400"/>
              <a:gd name="connsiteY31" fmla="*/ 5143500 h 5143500"/>
              <a:gd name="connsiteX32" fmla="*/ 0 w 4766400"/>
              <a:gd name="connsiteY3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766400" h="5143500">
                <a:moveTo>
                  <a:pt x="0" y="0"/>
                </a:moveTo>
                <a:lnTo>
                  <a:pt x="4743505" y="0"/>
                </a:lnTo>
                <a:lnTo>
                  <a:pt x="4739067" y="52184"/>
                </a:lnTo>
                <a:cubicBezTo>
                  <a:pt x="4728386" y="116622"/>
                  <a:pt x="4701406" y="184457"/>
                  <a:pt x="4656463" y="232205"/>
                </a:cubicBezTo>
                <a:lnTo>
                  <a:pt x="4656463" y="231696"/>
                </a:lnTo>
                <a:cubicBezTo>
                  <a:pt x="4592849" y="303112"/>
                  <a:pt x="4564477" y="362837"/>
                  <a:pt x="4564477" y="418369"/>
                </a:cubicBezTo>
                <a:cubicBezTo>
                  <a:pt x="4564477" y="473900"/>
                  <a:pt x="4592468" y="533625"/>
                  <a:pt x="4656463" y="605168"/>
                </a:cubicBezTo>
                <a:cubicBezTo>
                  <a:pt x="4716387" y="672772"/>
                  <a:pt x="4744377" y="768204"/>
                  <a:pt x="4744377" y="847626"/>
                </a:cubicBezTo>
                <a:cubicBezTo>
                  <a:pt x="4744377" y="927047"/>
                  <a:pt x="4716387" y="1026419"/>
                  <a:pt x="4656463" y="1090083"/>
                </a:cubicBezTo>
                <a:cubicBezTo>
                  <a:pt x="4592849" y="1161626"/>
                  <a:pt x="4564477" y="1225164"/>
                  <a:pt x="4564477" y="1280695"/>
                </a:cubicBezTo>
                <a:cubicBezTo>
                  <a:pt x="4564477" y="1332287"/>
                  <a:pt x="4592468" y="1395951"/>
                  <a:pt x="4656463" y="1467494"/>
                </a:cubicBezTo>
                <a:cubicBezTo>
                  <a:pt x="4716387" y="1531032"/>
                  <a:pt x="4744377" y="1630404"/>
                  <a:pt x="4744377" y="1709953"/>
                </a:cubicBezTo>
                <a:cubicBezTo>
                  <a:pt x="4744377" y="1789501"/>
                  <a:pt x="4716387" y="1884807"/>
                  <a:pt x="4656463" y="1952283"/>
                </a:cubicBezTo>
                <a:cubicBezTo>
                  <a:pt x="4592849" y="2023826"/>
                  <a:pt x="4564477" y="2083424"/>
                  <a:pt x="4564477" y="2139082"/>
                </a:cubicBezTo>
                <a:cubicBezTo>
                  <a:pt x="4564477" y="2194741"/>
                  <a:pt x="4592468" y="2258279"/>
                  <a:pt x="4656463" y="2325882"/>
                </a:cubicBezTo>
                <a:cubicBezTo>
                  <a:pt x="4716387" y="2393486"/>
                  <a:pt x="4744377" y="2492857"/>
                  <a:pt x="4744377" y="2568339"/>
                </a:cubicBezTo>
                <a:cubicBezTo>
                  <a:pt x="4744377" y="2647761"/>
                  <a:pt x="4716387" y="2747133"/>
                  <a:pt x="4656463" y="2814737"/>
                </a:cubicBezTo>
                <a:cubicBezTo>
                  <a:pt x="4592849" y="2882214"/>
                  <a:pt x="4564477" y="2945878"/>
                  <a:pt x="4564477" y="3001536"/>
                </a:cubicBezTo>
                <a:cubicBezTo>
                  <a:pt x="4564477" y="3053129"/>
                  <a:pt x="4592468" y="3116792"/>
                  <a:pt x="4656463" y="3188209"/>
                </a:cubicBezTo>
                <a:cubicBezTo>
                  <a:pt x="4716387" y="3255812"/>
                  <a:pt x="4744377" y="3351245"/>
                  <a:pt x="4744377" y="3430667"/>
                </a:cubicBezTo>
                <a:cubicBezTo>
                  <a:pt x="4744377" y="3510088"/>
                  <a:pt x="4716387" y="3605521"/>
                  <a:pt x="4656463" y="3673125"/>
                </a:cubicBezTo>
                <a:cubicBezTo>
                  <a:pt x="4592849" y="3744668"/>
                  <a:pt x="4564477" y="3804265"/>
                  <a:pt x="4564477" y="3859924"/>
                </a:cubicBezTo>
                <a:cubicBezTo>
                  <a:pt x="4564477" y="3915582"/>
                  <a:pt x="4592468" y="3979120"/>
                  <a:pt x="4656463" y="4050536"/>
                </a:cubicBezTo>
                <a:cubicBezTo>
                  <a:pt x="4716387" y="4114072"/>
                  <a:pt x="4744377" y="4213445"/>
                  <a:pt x="4744377" y="4292993"/>
                </a:cubicBezTo>
                <a:cubicBezTo>
                  <a:pt x="4744377" y="4368475"/>
                  <a:pt x="4716387" y="4467848"/>
                  <a:pt x="4656463" y="4535325"/>
                </a:cubicBezTo>
                <a:cubicBezTo>
                  <a:pt x="4592849" y="4606867"/>
                  <a:pt x="4564477" y="4666465"/>
                  <a:pt x="4564477" y="4722124"/>
                </a:cubicBezTo>
                <a:cubicBezTo>
                  <a:pt x="4564477" y="4777782"/>
                  <a:pt x="4592468" y="4837380"/>
                  <a:pt x="4656463" y="4908923"/>
                </a:cubicBezTo>
                <a:cubicBezTo>
                  <a:pt x="4716387" y="4972461"/>
                  <a:pt x="4744377" y="5071832"/>
                  <a:pt x="4744377" y="5143375"/>
                </a:cubicBezTo>
                <a:lnTo>
                  <a:pt x="4766400" y="5143375"/>
                </a:lnTo>
                <a:lnTo>
                  <a:pt x="4766400" y="5143500"/>
                </a:lnTo>
                <a:lnTo>
                  <a:pt x="337191" y="5143500"/>
                </a:lnTo>
                <a:lnTo>
                  <a:pt x="33479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648000" rtlCol="0" anchor="ctr">
            <a:noAutofit/>
          </a:bodyPr>
          <a:lstStyle>
            <a:lvl1pPr>
              <a:defRPr lang="sv-SE"/>
            </a:lvl1pPr>
          </a:lstStyle>
          <a:p>
            <a:pPr marL="0" lvl="0" indent="0" algn="ctr">
              <a:buNone/>
            </a:pPr>
            <a:r>
              <a:rPr lang="sv-SE" dirty="0"/>
              <a:t>Välj infoga bild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22DA7573-0A68-49D8-8E8D-70E7D19DF18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178C4E2B-ED51-40F6-BBDD-DFFA1B36DC8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86C4EB8B-B643-4484-BB84-7465EEE68F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79575CF5-B3F3-4E5D-8C8C-892C1B0BD1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4F8F4839-F195-46FC-81DA-A194B06417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C99A14DE-EE42-453A-B4E8-96300E8F40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D9975159-5156-492D-9E44-68DBA34966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F37887D5-5D42-412F-83D6-FDCF5F9AC5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0579BB35-0466-4389-8E69-2E1B99D2AA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DC77D941-1E41-4DFB-8C22-36665A5AE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55C183E7-CFFB-48CC-93EF-977821546F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5876D752-0501-43E0-90B2-5642EDF23B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B7CFB079-794C-40B0-854F-9B9E6A6F42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E8326E66-5847-4BCC-AB74-9C5B243E51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9B2658BE-CAB1-4470-9931-58F41454A1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1CB00211-D4F2-46B0-804E-B6F6C7B92A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19">
              <a:extLst>
                <a:ext uri="{FF2B5EF4-FFF2-40B4-BE49-F238E27FC236}">
                  <a16:creationId xmlns:a16="http://schemas.microsoft.com/office/drawing/2014/main" id="{06C0DAF2-C839-469B-8A6A-24F150CA65C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274433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186774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0" name="Platshållare för innehåll 7">
            <a:extLst>
              <a:ext uri="{FF2B5EF4-FFF2-40B4-BE49-F238E27FC236}">
                <a16:creationId xmlns:a16="http://schemas.microsoft.com/office/drawing/2014/main" id="{AD0AB9DC-BCEB-4178-A8F2-1D46051BA4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0375" y="1909916"/>
            <a:ext cx="3852000" cy="24477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Rubrik 7">
            <a:extLst>
              <a:ext uri="{FF2B5EF4-FFF2-40B4-BE49-F238E27FC236}">
                <a16:creationId xmlns:a16="http://schemas.microsoft.com/office/drawing/2014/main" id="{E95BDB70-CE3B-2119-F1E1-BA0113E02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0375" y="655774"/>
            <a:ext cx="3852000" cy="1079884"/>
          </a:xfrm>
          <a:prstGeom prst="callout1">
            <a:avLst>
              <a:gd name="adj1" fmla="val 98580"/>
              <a:gd name="adj2" fmla="val 57479"/>
              <a:gd name="adj3" fmla="val 98399"/>
              <a:gd name="adj4" fmla="val 43366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2 rader </a:t>
            </a:r>
            <a:br>
              <a:rPr lang="sv-SE" dirty="0"/>
            </a:br>
            <a:r>
              <a:rPr lang="sv-SE" dirty="0"/>
              <a:t>för rubrik</a:t>
            </a:r>
          </a:p>
        </p:txBody>
      </p:sp>
    </p:spTree>
    <p:extLst>
      <p:ext uri="{BB962C8B-B14F-4D97-AF65-F5344CB8AC3E}">
        <p14:creationId xmlns:p14="http://schemas.microsoft.com/office/powerpoint/2010/main" val="1937067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bred - Mönster-Bild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5">
            <a:extLst>
              <a:ext uri="{FF2B5EF4-FFF2-40B4-BE49-F238E27FC236}">
                <a16:creationId xmlns:a16="http://schemas.microsoft.com/office/drawing/2014/main" id="{99790141-EC98-4F49-9401-A310B840391C}"/>
              </a:ext>
            </a:extLst>
          </p:cNvPr>
          <p:cNvSpPr>
            <a:spLocks/>
          </p:cNvSpPr>
          <p:nvPr userDrawn="1"/>
        </p:nvSpPr>
        <p:spPr bwMode="auto">
          <a:xfrm>
            <a:off x="8212635" y="4620940"/>
            <a:ext cx="659406" cy="370434"/>
          </a:xfrm>
          <a:custGeom>
            <a:avLst/>
            <a:gdLst>
              <a:gd name="T0" fmla="*/ 41 w 340"/>
              <a:gd name="T1" fmla="*/ 191 h 191"/>
              <a:gd name="T2" fmla="*/ 0 w 340"/>
              <a:gd name="T3" fmla="*/ 145 h 191"/>
              <a:gd name="T4" fmla="*/ 0 w 340"/>
              <a:gd name="T5" fmla="*/ 45 h 191"/>
              <a:gd name="T6" fmla="*/ 41 w 340"/>
              <a:gd name="T7" fmla="*/ 0 h 191"/>
              <a:gd name="T8" fmla="*/ 299 w 340"/>
              <a:gd name="T9" fmla="*/ 0 h 191"/>
              <a:gd name="T10" fmla="*/ 340 w 340"/>
              <a:gd name="T11" fmla="*/ 45 h 191"/>
              <a:gd name="T12" fmla="*/ 340 w 340"/>
              <a:gd name="T13" fmla="*/ 145 h 191"/>
              <a:gd name="T14" fmla="*/ 299 w 340"/>
              <a:gd name="T15" fmla="*/ 191 h 191"/>
              <a:gd name="T16" fmla="*/ 41 w 340"/>
              <a:gd name="T17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0" h="191">
                <a:moveTo>
                  <a:pt x="41" y="191"/>
                </a:moveTo>
                <a:lnTo>
                  <a:pt x="0" y="145"/>
                </a:lnTo>
                <a:lnTo>
                  <a:pt x="0" y="45"/>
                </a:lnTo>
                <a:lnTo>
                  <a:pt x="41" y="0"/>
                </a:lnTo>
                <a:lnTo>
                  <a:pt x="299" y="0"/>
                </a:lnTo>
                <a:lnTo>
                  <a:pt x="340" y="45"/>
                </a:lnTo>
                <a:lnTo>
                  <a:pt x="340" y="145"/>
                </a:lnTo>
                <a:lnTo>
                  <a:pt x="299" y="191"/>
                </a:lnTo>
                <a:lnTo>
                  <a:pt x="41" y="191"/>
                </a:lnTo>
                <a:close/>
              </a:path>
            </a:pathLst>
          </a:custGeom>
          <a:solidFill>
            <a:srgbClr val="037B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grpSp>
        <p:nvGrpSpPr>
          <p:cNvPr id="19" name="Group 4">
            <a:extLst>
              <a:ext uri="{FF2B5EF4-FFF2-40B4-BE49-F238E27FC236}">
                <a16:creationId xmlns:a16="http://schemas.microsoft.com/office/drawing/2014/main" id="{1A4CBEB0-D157-461B-8C2F-7DE570005D7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20" name="AutoShape 3">
              <a:extLst>
                <a:ext uri="{FF2B5EF4-FFF2-40B4-BE49-F238E27FC236}">
                  <a16:creationId xmlns:a16="http://schemas.microsoft.com/office/drawing/2014/main" id="{E48B02B0-E62C-49DC-AEAE-AD611C4C3741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92EFB98F-287F-4163-BDD5-E18D4EC011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51BC169-4583-4E24-B57C-99847E1869D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BBDE86A6-5471-4633-8155-7895385F90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596C46E9-A269-4DA2-A041-BFEB7A393A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602AD2BA-EB61-47C0-825E-22A02A0804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F48B5C25-7723-40AA-981F-06B643C1A8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0EF9896C-44C9-4489-89CF-E616674EBF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FDDFF766-D770-4E4A-BDC5-D614708C45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2FD66AA4-B986-47F0-93FB-2A2188D8BFC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69C7B040-5D09-47CB-AEB4-76A5EF45DC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3C2C6420-5BAF-4488-B922-7AA12ADBDD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16">
              <a:extLst>
                <a:ext uri="{FF2B5EF4-FFF2-40B4-BE49-F238E27FC236}">
                  <a16:creationId xmlns:a16="http://schemas.microsoft.com/office/drawing/2014/main" id="{37B4DECC-90BA-4C0F-90AD-ABC545C986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A0C973C2-9B04-4756-9CC9-D9DB840D5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88609260-C3D3-444E-B855-D532379DAD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4891B591-F421-4A56-85A7-762DD6D462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5CEDDFA9-25DE-4CF9-9635-E46777EA7F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96100" y="0"/>
            <a:ext cx="2247900" cy="5143500"/>
          </a:xfrm>
          <a:custGeom>
            <a:avLst/>
            <a:gdLst>
              <a:gd name="connsiteX0" fmla="*/ 1441451 w 2247900"/>
              <a:gd name="connsiteY0" fmla="*/ 4654550 h 5143500"/>
              <a:gd name="connsiteX1" fmla="*/ 1376363 w 2247900"/>
              <a:gd name="connsiteY1" fmla="*/ 4725988 h 5143500"/>
              <a:gd name="connsiteX2" fmla="*/ 1376363 w 2247900"/>
              <a:gd name="connsiteY2" fmla="*/ 4884738 h 5143500"/>
              <a:gd name="connsiteX3" fmla="*/ 1441451 w 2247900"/>
              <a:gd name="connsiteY3" fmla="*/ 4957763 h 5143500"/>
              <a:gd name="connsiteX4" fmla="*/ 1851026 w 2247900"/>
              <a:gd name="connsiteY4" fmla="*/ 4957763 h 5143500"/>
              <a:gd name="connsiteX5" fmla="*/ 1916113 w 2247900"/>
              <a:gd name="connsiteY5" fmla="*/ 4884738 h 5143500"/>
              <a:gd name="connsiteX6" fmla="*/ 1916113 w 2247900"/>
              <a:gd name="connsiteY6" fmla="*/ 4725988 h 5143500"/>
              <a:gd name="connsiteX7" fmla="*/ 1851026 w 2247900"/>
              <a:gd name="connsiteY7" fmla="*/ 4654550 h 5143500"/>
              <a:gd name="connsiteX8" fmla="*/ 0 w 2247900"/>
              <a:gd name="connsiteY8" fmla="*/ 0 h 5143500"/>
              <a:gd name="connsiteX9" fmla="*/ 2247900 w 2247900"/>
              <a:gd name="connsiteY9" fmla="*/ 0 h 5143500"/>
              <a:gd name="connsiteX10" fmla="*/ 2247900 w 2247900"/>
              <a:gd name="connsiteY10" fmla="*/ 5143500 h 5143500"/>
              <a:gd name="connsiteX11" fmla="*/ 0 w 2247900"/>
              <a:gd name="connsiteY11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47900" h="5143500">
                <a:moveTo>
                  <a:pt x="1441451" y="4654550"/>
                </a:moveTo>
                <a:lnTo>
                  <a:pt x="1376363" y="4725988"/>
                </a:lnTo>
                <a:lnTo>
                  <a:pt x="1376363" y="4884738"/>
                </a:lnTo>
                <a:lnTo>
                  <a:pt x="1441451" y="4957763"/>
                </a:lnTo>
                <a:lnTo>
                  <a:pt x="1851026" y="4957763"/>
                </a:lnTo>
                <a:lnTo>
                  <a:pt x="1916113" y="4884738"/>
                </a:lnTo>
                <a:lnTo>
                  <a:pt x="1916113" y="4725988"/>
                </a:lnTo>
                <a:lnTo>
                  <a:pt x="1851026" y="4654550"/>
                </a:lnTo>
                <a:close/>
                <a:moveTo>
                  <a:pt x="0" y="0"/>
                </a:moveTo>
                <a:lnTo>
                  <a:pt x="2247900" y="0"/>
                </a:lnTo>
                <a:lnTo>
                  <a:pt x="22479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648000" rtlCol="0" anchor="ctr">
            <a:noAutofit/>
          </a:bodyPr>
          <a:lstStyle>
            <a:lvl1pPr marL="0" indent="0" algn="ctr">
              <a:buNone/>
              <a:defRPr lang="en-US" dirty="0"/>
            </a:lvl1pPr>
          </a:lstStyle>
          <a:p>
            <a:pPr marL="135007" marR="0" lvl="0" indent="-135007" algn="ctr" defTabSz="68581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Välj infoga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566CF15-26DF-4C98-9E60-57D1FA40C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456CDF1-DDA2-4249-8ADE-4C85B7636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2597ABE-6744-4909-9DAB-282B776B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5E56EE83-05A5-4E94-B27C-DDA23C2071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425" y="1544004"/>
            <a:ext cx="5767388" cy="308038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05CF8DE-1FD6-D821-FA8C-3CBE415F7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730" y="650132"/>
            <a:ext cx="5767910" cy="648997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29588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4344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Pictogram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566CF15-26DF-4C98-9E60-57D1FA40C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456CDF1-DDA2-4249-8ADE-4C85B7636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2597ABE-6744-4909-9DAB-282B776B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3" name="AutoShape 3">
            <a:extLst>
              <a:ext uri="{FF2B5EF4-FFF2-40B4-BE49-F238E27FC236}">
                <a16:creationId xmlns:a16="http://schemas.microsoft.com/office/drawing/2014/main" id="{4C756AB5-59FC-4C80-A77E-209BDA87357F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272463" y="4654550"/>
            <a:ext cx="53975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79" name="Platshållare för innehåll 78">
            <a:extLst>
              <a:ext uri="{FF2B5EF4-FFF2-40B4-BE49-F238E27FC236}">
                <a16:creationId xmlns:a16="http://schemas.microsoft.com/office/drawing/2014/main" id="{E5953BEB-7701-43BB-AB1D-6B0731B57E5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33925" y="914400"/>
            <a:ext cx="4076700" cy="3475882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sv-SE" smtClean="0"/>
            </a:lvl1pPr>
            <a:lvl2pPr>
              <a:defRPr lang="sv-SE" smtClean="0"/>
            </a:lvl2pPr>
            <a:lvl3pPr>
              <a:defRPr lang="sv-SE" smtClean="0"/>
            </a:lvl3pPr>
            <a:lvl4pPr>
              <a:defRPr lang="sv-SE" smtClean="0"/>
            </a:lvl4pPr>
            <a:lvl5pPr>
              <a:defRPr lang="en-US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BC4499DF-C03F-69B5-FB38-41CC71D00A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1922753"/>
            <a:ext cx="4034500" cy="648997"/>
          </a:xfrm>
          <a:prstGeom prst="callout1">
            <a:avLst>
              <a:gd name="adj1" fmla="val 98884"/>
              <a:gd name="adj2" fmla="val 56957"/>
              <a:gd name="adj3" fmla="val 99145"/>
              <a:gd name="adj4" fmla="val 43247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4F775A-7E68-B005-FF3D-33EF971FEF17}"/>
              </a:ext>
            </a:extLst>
          </p:cNvPr>
          <p:cNvSpPr txBox="1"/>
          <p:nvPr userDrawn="1"/>
        </p:nvSpPr>
        <p:spPr>
          <a:xfrm>
            <a:off x="0" y="-285865"/>
            <a:ext cx="1744388" cy="184666"/>
          </a:xfrm>
          <a:prstGeom prst="rect">
            <a:avLst/>
          </a:prstGeom>
          <a:solidFill>
            <a:srgbClr val="EEE9AC"/>
          </a:solidFill>
        </p:spPr>
        <p:txBody>
          <a:bodyPr wrap="none" rtlCol="0">
            <a:spAutoFit/>
          </a:bodyPr>
          <a:lstStyle/>
          <a:p>
            <a:r>
              <a:rPr lang="sv-SE" sz="600" dirty="0">
                <a:solidFill>
                  <a:sysClr val="windowText" lastClr="000000"/>
                </a:solidFill>
              </a:rPr>
              <a:t>För att lägga till ikoner via knappen piktogram</a:t>
            </a:r>
            <a:endParaRPr lang="en-GB" sz="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325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4344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ike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33D7C0-8FD7-4D13-9A96-D60F8D362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7056FD2-D84F-42A4-8672-C80730644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14E17AD-D719-4766-8608-B0437DFCD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0E57C84-9FC3-429D-BBFB-0DFBF64761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375" y="1385680"/>
            <a:ext cx="2624138" cy="2952717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9C5ACEBA-F8A7-4219-80CD-5B4C13B024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59732" y="1385680"/>
            <a:ext cx="2624138" cy="2952717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E7B9FEBC-560B-46BD-AC2C-9AEDABA08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6089" y="1385680"/>
            <a:ext cx="2624138" cy="2952717"/>
          </a:xfrm>
          <a:prstGeom prst="rect">
            <a:avLst/>
          </a:prstGeom>
        </p:spPr>
      </p:pic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BAA84600-8458-478C-B960-C63492ED19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0817" y="2390636"/>
            <a:ext cx="2269254" cy="1480923"/>
          </a:xfrm>
        </p:spPr>
        <p:txBody>
          <a:bodyPr anchor="t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Platshållare för text 9">
            <a:extLst>
              <a:ext uri="{FF2B5EF4-FFF2-40B4-BE49-F238E27FC236}">
                <a16:creationId xmlns:a16="http://schemas.microsoft.com/office/drawing/2014/main" id="{2BF752D0-6502-4A44-9134-B1E62CBAB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37174" y="2390636"/>
            <a:ext cx="2269254" cy="1480923"/>
          </a:xfrm>
        </p:spPr>
        <p:txBody>
          <a:bodyPr anchor="t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text 9">
            <a:extLst>
              <a:ext uri="{FF2B5EF4-FFF2-40B4-BE49-F238E27FC236}">
                <a16:creationId xmlns:a16="http://schemas.microsoft.com/office/drawing/2014/main" id="{ADB9B21A-5ACD-4BA4-9328-CCFA8B5960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3929" y="2390636"/>
            <a:ext cx="2269254" cy="1480923"/>
          </a:xfrm>
        </p:spPr>
        <p:txBody>
          <a:bodyPr anchor="t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text 9">
            <a:extLst>
              <a:ext uri="{FF2B5EF4-FFF2-40B4-BE49-F238E27FC236}">
                <a16:creationId xmlns:a16="http://schemas.microsoft.com/office/drawing/2014/main" id="{7F80B71D-CDA2-41AE-A406-315C56FACA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817" y="1734129"/>
            <a:ext cx="2269254" cy="523220"/>
          </a:xfrm>
        </p:spPr>
        <p:txBody>
          <a:bodyPr anchor="b">
            <a:spAutoFit/>
          </a:bodyPr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4" name="Platshållare för text 9">
            <a:extLst>
              <a:ext uri="{FF2B5EF4-FFF2-40B4-BE49-F238E27FC236}">
                <a16:creationId xmlns:a16="http://schemas.microsoft.com/office/drawing/2014/main" id="{A47194D1-CA86-4083-B9CB-0D1409DC1D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37174" y="1734129"/>
            <a:ext cx="2269254" cy="523220"/>
          </a:xfrm>
        </p:spPr>
        <p:txBody>
          <a:bodyPr anchor="b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5" name="Platshållare för text 9">
            <a:extLst>
              <a:ext uri="{FF2B5EF4-FFF2-40B4-BE49-F238E27FC236}">
                <a16:creationId xmlns:a16="http://schemas.microsoft.com/office/drawing/2014/main" id="{A0695D1F-F898-43D4-B8BB-92979FD045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63929" y="1734129"/>
            <a:ext cx="2269254" cy="523220"/>
          </a:xfrm>
        </p:spPr>
        <p:txBody>
          <a:bodyPr anchor="b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6A1B2F08-2B80-FDE0-6C81-F8560F6FB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4" y="376238"/>
            <a:ext cx="8477251" cy="658813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1831782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med bild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>
            <a:extLst>
              <a:ext uri="{FF2B5EF4-FFF2-40B4-BE49-F238E27FC236}">
                <a16:creationId xmlns:a16="http://schemas.microsoft.com/office/drawing/2014/main" id="{27324B90-3EFF-4672-9109-C839A2BB9A4C}"/>
              </a:ext>
            </a:extLst>
          </p:cNvPr>
          <p:cNvSpPr>
            <a:spLocks/>
          </p:cNvSpPr>
          <p:nvPr userDrawn="1"/>
        </p:nvSpPr>
        <p:spPr bwMode="auto">
          <a:xfrm>
            <a:off x="8212635" y="4620940"/>
            <a:ext cx="659406" cy="370434"/>
          </a:xfrm>
          <a:custGeom>
            <a:avLst/>
            <a:gdLst>
              <a:gd name="T0" fmla="*/ 41 w 340"/>
              <a:gd name="T1" fmla="*/ 191 h 191"/>
              <a:gd name="T2" fmla="*/ 0 w 340"/>
              <a:gd name="T3" fmla="*/ 145 h 191"/>
              <a:gd name="T4" fmla="*/ 0 w 340"/>
              <a:gd name="T5" fmla="*/ 45 h 191"/>
              <a:gd name="T6" fmla="*/ 41 w 340"/>
              <a:gd name="T7" fmla="*/ 0 h 191"/>
              <a:gd name="T8" fmla="*/ 299 w 340"/>
              <a:gd name="T9" fmla="*/ 0 h 191"/>
              <a:gd name="T10" fmla="*/ 340 w 340"/>
              <a:gd name="T11" fmla="*/ 45 h 191"/>
              <a:gd name="T12" fmla="*/ 340 w 340"/>
              <a:gd name="T13" fmla="*/ 145 h 191"/>
              <a:gd name="T14" fmla="*/ 299 w 340"/>
              <a:gd name="T15" fmla="*/ 191 h 191"/>
              <a:gd name="T16" fmla="*/ 41 w 340"/>
              <a:gd name="T17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0" h="191">
                <a:moveTo>
                  <a:pt x="41" y="191"/>
                </a:moveTo>
                <a:lnTo>
                  <a:pt x="0" y="145"/>
                </a:lnTo>
                <a:lnTo>
                  <a:pt x="0" y="45"/>
                </a:lnTo>
                <a:lnTo>
                  <a:pt x="41" y="0"/>
                </a:lnTo>
                <a:lnTo>
                  <a:pt x="299" y="0"/>
                </a:lnTo>
                <a:lnTo>
                  <a:pt x="340" y="45"/>
                </a:lnTo>
                <a:lnTo>
                  <a:pt x="340" y="145"/>
                </a:lnTo>
                <a:lnTo>
                  <a:pt x="299" y="191"/>
                </a:lnTo>
                <a:lnTo>
                  <a:pt x="41" y="191"/>
                </a:lnTo>
                <a:close/>
              </a:path>
            </a:pathLst>
          </a:custGeom>
          <a:solidFill>
            <a:srgbClr val="037B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C2FF31F5-12BD-46AC-B7B2-0A6D98FD762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31" name="AutoShape 3">
              <a:extLst>
                <a:ext uri="{FF2B5EF4-FFF2-40B4-BE49-F238E27FC236}">
                  <a16:creationId xmlns:a16="http://schemas.microsoft.com/office/drawing/2014/main" id="{4330BDB9-9B6C-4A60-B035-2336046E37C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12F1BF3A-5ADC-415A-AA2E-1ADA9D818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25C60DDC-2ACF-4ABC-8C38-97C807488C2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384F36B8-2BC7-42F1-B657-A10780CAD8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74EE3549-A609-47BA-B0D1-6B6148CAE8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06F3EDA1-97EC-4BD1-A6C5-8E79481F70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79F555FF-A389-4FDA-8ED4-FEE60D2501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C28FB187-B9F8-4756-BC02-8CFDC5E722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01FFF0AC-C6D0-4D49-92A8-4AAE8D3740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77AB6B6F-5095-4F01-9021-8057B6FBF9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7ACC953B-1A97-474A-BDA3-6776681104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567FFCDF-B273-4464-89FD-FA33C4EA95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73F926A5-AAD8-4CA5-A95D-2C5CC40F6F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17">
              <a:extLst>
                <a:ext uri="{FF2B5EF4-FFF2-40B4-BE49-F238E27FC236}">
                  <a16:creationId xmlns:a16="http://schemas.microsoft.com/office/drawing/2014/main" id="{E5D06CF5-AF47-49D8-9D9B-35D36DAF49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0DB2993C-3D5B-4B1C-A0F2-557AB52E0C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19">
              <a:extLst>
                <a:ext uri="{FF2B5EF4-FFF2-40B4-BE49-F238E27FC236}">
                  <a16:creationId xmlns:a16="http://schemas.microsoft.com/office/drawing/2014/main" id="{FBD5ADFA-CF00-480B-BAB8-205E0AD685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9566F2-EA05-419F-B18A-1D5FFEDC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35D3D7C2-72A4-4714-B4FA-C13B15147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10075" y="0"/>
            <a:ext cx="4766401" cy="5146241"/>
          </a:xfrm>
          <a:custGeom>
            <a:avLst/>
            <a:gdLst>
              <a:gd name="connsiteX0" fmla="*/ 3926691 w 4766401"/>
              <a:gd name="connsiteY0" fmla="*/ 4655881 h 5146241"/>
              <a:gd name="connsiteX1" fmla="*/ 3861902 w 4766401"/>
              <a:gd name="connsiteY1" fmla="*/ 4727021 h 5146241"/>
              <a:gd name="connsiteX2" fmla="*/ 3861902 w 4766401"/>
              <a:gd name="connsiteY2" fmla="*/ 4885816 h 5146241"/>
              <a:gd name="connsiteX3" fmla="*/ 3926691 w 4766401"/>
              <a:gd name="connsiteY3" fmla="*/ 4959497 h 5146241"/>
              <a:gd name="connsiteX4" fmla="*/ 4337018 w 4766401"/>
              <a:gd name="connsiteY4" fmla="*/ 4959497 h 5146241"/>
              <a:gd name="connsiteX5" fmla="*/ 4401807 w 4766401"/>
              <a:gd name="connsiteY5" fmla="*/ 4885816 h 5146241"/>
              <a:gd name="connsiteX6" fmla="*/ 4401807 w 4766401"/>
              <a:gd name="connsiteY6" fmla="*/ 4727021 h 5146241"/>
              <a:gd name="connsiteX7" fmla="*/ 4337018 w 4766401"/>
              <a:gd name="connsiteY7" fmla="*/ 4655881 h 5146241"/>
              <a:gd name="connsiteX8" fmla="*/ 348079 w 4766401"/>
              <a:gd name="connsiteY8" fmla="*/ 0 h 5146241"/>
              <a:gd name="connsiteX9" fmla="*/ 4539006 w 4766401"/>
              <a:gd name="connsiteY9" fmla="*/ 0 h 5146241"/>
              <a:gd name="connsiteX10" fmla="*/ 4733371 w 4766401"/>
              <a:gd name="connsiteY10" fmla="*/ 0 h 5146241"/>
              <a:gd name="connsiteX11" fmla="*/ 4766401 w 4766401"/>
              <a:gd name="connsiteY11" fmla="*/ 0 h 5146241"/>
              <a:gd name="connsiteX12" fmla="*/ 4766401 w 4766401"/>
              <a:gd name="connsiteY12" fmla="*/ 5146241 h 5146241"/>
              <a:gd name="connsiteX13" fmla="*/ 4540276 w 4766401"/>
              <a:gd name="connsiteY13" fmla="*/ 5146241 h 5146241"/>
              <a:gd name="connsiteX14" fmla="*/ 4540276 w 4766401"/>
              <a:gd name="connsiteY14" fmla="*/ 5144970 h 5146241"/>
              <a:gd name="connsiteX15" fmla="*/ 348079 w 4766401"/>
              <a:gd name="connsiteY15" fmla="*/ 5144970 h 5146241"/>
              <a:gd name="connsiteX16" fmla="*/ 348079 w 4766401"/>
              <a:gd name="connsiteY16" fmla="*/ 3478253 h 5146241"/>
              <a:gd name="connsiteX17" fmla="*/ 348079 w 4766401"/>
              <a:gd name="connsiteY17" fmla="*/ 3404572 h 5146241"/>
              <a:gd name="connsiteX18" fmla="*/ 278210 w 4766401"/>
              <a:gd name="connsiteY18" fmla="*/ 3183529 h 5146241"/>
              <a:gd name="connsiteX19" fmla="*/ 273128 w 4766401"/>
              <a:gd name="connsiteY19" fmla="*/ 3175907 h 5146241"/>
              <a:gd name="connsiteX20" fmla="*/ 209610 w 4766401"/>
              <a:gd name="connsiteY20" fmla="*/ 3099685 h 5146241"/>
              <a:gd name="connsiteX21" fmla="*/ 0 w 4766401"/>
              <a:gd name="connsiteY21" fmla="*/ 2575026 h 5146241"/>
              <a:gd name="connsiteX22" fmla="*/ 209610 w 4766401"/>
              <a:gd name="connsiteY22" fmla="*/ 2050366 h 5146241"/>
              <a:gd name="connsiteX23" fmla="*/ 273128 w 4766401"/>
              <a:gd name="connsiteY23" fmla="*/ 1974144 h 5146241"/>
              <a:gd name="connsiteX24" fmla="*/ 278210 w 4766401"/>
              <a:gd name="connsiteY24" fmla="*/ 1966522 h 5146241"/>
              <a:gd name="connsiteX25" fmla="*/ 348079 w 4766401"/>
              <a:gd name="connsiteY25" fmla="*/ 1745479 h 5146241"/>
              <a:gd name="connsiteX26" fmla="*/ 348079 w 4766401"/>
              <a:gd name="connsiteY26" fmla="*/ 1667987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66401" h="5146241">
                <a:moveTo>
                  <a:pt x="3926691" y="4655881"/>
                </a:moveTo>
                <a:lnTo>
                  <a:pt x="3861902" y="4727021"/>
                </a:lnTo>
                <a:lnTo>
                  <a:pt x="3861902" y="4885816"/>
                </a:lnTo>
                <a:lnTo>
                  <a:pt x="3926691" y="4959497"/>
                </a:lnTo>
                <a:lnTo>
                  <a:pt x="4337018" y="4959497"/>
                </a:lnTo>
                <a:lnTo>
                  <a:pt x="4401807" y="4885816"/>
                </a:lnTo>
                <a:lnTo>
                  <a:pt x="4401807" y="4727021"/>
                </a:lnTo>
                <a:lnTo>
                  <a:pt x="4337018" y="4655881"/>
                </a:lnTo>
                <a:close/>
                <a:moveTo>
                  <a:pt x="348079" y="0"/>
                </a:moveTo>
                <a:lnTo>
                  <a:pt x="4539006" y="0"/>
                </a:lnTo>
                <a:lnTo>
                  <a:pt x="4733371" y="0"/>
                </a:lnTo>
                <a:lnTo>
                  <a:pt x="4766401" y="0"/>
                </a:lnTo>
                <a:lnTo>
                  <a:pt x="4766401" y="5146241"/>
                </a:lnTo>
                <a:lnTo>
                  <a:pt x="4540276" y="5146241"/>
                </a:lnTo>
                <a:lnTo>
                  <a:pt x="4540276" y="5144970"/>
                </a:lnTo>
                <a:lnTo>
                  <a:pt x="348079" y="5144970"/>
                </a:lnTo>
                <a:lnTo>
                  <a:pt x="348079" y="3478253"/>
                </a:lnTo>
                <a:lnTo>
                  <a:pt x="348079" y="3404572"/>
                </a:lnTo>
                <a:cubicBezTo>
                  <a:pt x="348079" y="3404572"/>
                  <a:pt x="339187" y="3274995"/>
                  <a:pt x="278210" y="3183529"/>
                </a:cubicBezTo>
                <a:cubicBezTo>
                  <a:pt x="276939" y="3180989"/>
                  <a:pt x="274398" y="3178448"/>
                  <a:pt x="273128" y="3175907"/>
                </a:cubicBezTo>
                <a:lnTo>
                  <a:pt x="209610" y="3099685"/>
                </a:lnTo>
                <a:cubicBezTo>
                  <a:pt x="209610" y="3099685"/>
                  <a:pt x="0" y="2893887"/>
                  <a:pt x="0" y="2575026"/>
                </a:cubicBezTo>
                <a:cubicBezTo>
                  <a:pt x="0" y="2256164"/>
                  <a:pt x="209610" y="2050366"/>
                  <a:pt x="209610" y="2050366"/>
                </a:cubicBezTo>
                <a:lnTo>
                  <a:pt x="273128" y="1974144"/>
                </a:lnTo>
                <a:cubicBezTo>
                  <a:pt x="275669" y="1971603"/>
                  <a:pt x="276939" y="1969063"/>
                  <a:pt x="278210" y="1966522"/>
                </a:cubicBezTo>
                <a:cubicBezTo>
                  <a:pt x="340457" y="1875056"/>
                  <a:pt x="348079" y="1745479"/>
                  <a:pt x="348079" y="1745479"/>
                </a:cubicBezTo>
                <a:lnTo>
                  <a:pt x="348079" y="166798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648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4BD9F304-198D-0AC9-4D10-E02779CBA2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1922753"/>
            <a:ext cx="4034500" cy="648997"/>
          </a:xfrm>
          <a:prstGeom prst="callout1">
            <a:avLst>
              <a:gd name="adj1" fmla="val 98884"/>
              <a:gd name="adj2" fmla="val 57016"/>
              <a:gd name="adj3" fmla="val 98778"/>
              <a:gd name="adj4" fmla="val 43188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Citat</a:t>
            </a:r>
          </a:p>
        </p:txBody>
      </p:sp>
    </p:spTree>
    <p:extLst>
      <p:ext uri="{BB962C8B-B14F-4D97-AF65-F5344CB8AC3E}">
        <p14:creationId xmlns:p14="http://schemas.microsoft.com/office/powerpoint/2010/main" val="1727535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med bild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>
            <a:extLst>
              <a:ext uri="{FF2B5EF4-FFF2-40B4-BE49-F238E27FC236}">
                <a16:creationId xmlns:a16="http://schemas.microsoft.com/office/drawing/2014/main" id="{27324B90-3EFF-4672-9109-C839A2BB9A4C}"/>
              </a:ext>
            </a:extLst>
          </p:cNvPr>
          <p:cNvSpPr>
            <a:spLocks/>
          </p:cNvSpPr>
          <p:nvPr userDrawn="1"/>
        </p:nvSpPr>
        <p:spPr bwMode="auto">
          <a:xfrm>
            <a:off x="8212635" y="4620940"/>
            <a:ext cx="659406" cy="370434"/>
          </a:xfrm>
          <a:custGeom>
            <a:avLst/>
            <a:gdLst>
              <a:gd name="T0" fmla="*/ 41 w 340"/>
              <a:gd name="T1" fmla="*/ 191 h 191"/>
              <a:gd name="T2" fmla="*/ 0 w 340"/>
              <a:gd name="T3" fmla="*/ 145 h 191"/>
              <a:gd name="T4" fmla="*/ 0 w 340"/>
              <a:gd name="T5" fmla="*/ 45 h 191"/>
              <a:gd name="T6" fmla="*/ 41 w 340"/>
              <a:gd name="T7" fmla="*/ 0 h 191"/>
              <a:gd name="T8" fmla="*/ 299 w 340"/>
              <a:gd name="T9" fmla="*/ 0 h 191"/>
              <a:gd name="T10" fmla="*/ 340 w 340"/>
              <a:gd name="T11" fmla="*/ 45 h 191"/>
              <a:gd name="T12" fmla="*/ 340 w 340"/>
              <a:gd name="T13" fmla="*/ 145 h 191"/>
              <a:gd name="T14" fmla="*/ 299 w 340"/>
              <a:gd name="T15" fmla="*/ 191 h 191"/>
              <a:gd name="T16" fmla="*/ 41 w 340"/>
              <a:gd name="T17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0" h="191">
                <a:moveTo>
                  <a:pt x="41" y="191"/>
                </a:moveTo>
                <a:lnTo>
                  <a:pt x="0" y="145"/>
                </a:lnTo>
                <a:lnTo>
                  <a:pt x="0" y="45"/>
                </a:lnTo>
                <a:lnTo>
                  <a:pt x="41" y="0"/>
                </a:lnTo>
                <a:lnTo>
                  <a:pt x="299" y="0"/>
                </a:lnTo>
                <a:lnTo>
                  <a:pt x="340" y="45"/>
                </a:lnTo>
                <a:lnTo>
                  <a:pt x="340" y="145"/>
                </a:lnTo>
                <a:lnTo>
                  <a:pt x="299" y="191"/>
                </a:lnTo>
                <a:lnTo>
                  <a:pt x="41" y="191"/>
                </a:lnTo>
                <a:close/>
              </a:path>
            </a:pathLst>
          </a:custGeom>
          <a:solidFill>
            <a:srgbClr val="037B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C2FF31F5-12BD-46AC-B7B2-0A6D98FD762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31" name="AutoShape 3">
              <a:extLst>
                <a:ext uri="{FF2B5EF4-FFF2-40B4-BE49-F238E27FC236}">
                  <a16:creationId xmlns:a16="http://schemas.microsoft.com/office/drawing/2014/main" id="{4330BDB9-9B6C-4A60-B035-2336046E37C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12F1BF3A-5ADC-415A-AA2E-1ADA9D818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25C60DDC-2ACF-4ABC-8C38-97C807488C2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384F36B8-2BC7-42F1-B657-A10780CAD8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74EE3549-A609-47BA-B0D1-6B6148CAE8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06F3EDA1-97EC-4BD1-A6C5-8E79481F70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79F555FF-A389-4FDA-8ED4-FEE60D2501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C28FB187-B9F8-4756-BC02-8CFDC5E722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01FFF0AC-C6D0-4D49-92A8-4AAE8D3740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77AB6B6F-5095-4F01-9021-8057B6FBF9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7ACC953B-1A97-474A-BDA3-6776681104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567FFCDF-B273-4464-89FD-FA33C4EA95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73F926A5-AAD8-4CA5-A95D-2C5CC40F6F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17">
              <a:extLst>
                <a:ext uri="{FF2B5EF4-FFF2-40B4-BE49-F238E27FC236}">
                  <a16:creationId xmlns:a16="http://schemas.microsoft.com/office/drawing/2014/main" id="{E5D06CF5-AF47-49D8-9D9B-35D36DAF49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0DB2993C-3D5B-4B1C-A0F2-557AB52E0C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19">
              <a:extLst>
                <a:ext uri="{FF2B5EF4-FFF2-40B4-BE49-F238E27FC236}">
                  <a16:creationId xmlns:a16="http://schemas.microsoft.com/office/drawing/2014/main" id="{FBD5ADFA-CF00-480B-BAB8-205E0AD685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8E20F4-72A1-4829-A797-2C1ED37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1B13E8-FACA-4411-8931-727D2FC51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9566F2-EA05-419F-B18A-1D5FFEDC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35D3D7C2-72A4-4714-B4FA-C13B15147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10075" y="0"/>
            <a:ext cx="4766401" cy="5146241"/>
          </a:xfrm>
          <a:custGeom>
            <a:avLst/>
            <a:gdLst>
              <a:gd name="connsiteX0" fmla="*/ 3926691 w 4766401"/>
              <a:gd name="connsiteY0" fmla="*/ 4655881 h 5146241"/>
              <a:gd name="connsiteX1" fmla="*/ 3861902 w 4766401"/>
              <a:gd name="connsiteY1" fmla="*/ 4727021 h 5146241"/>
              <a:gd name="connsiteX2" fmla="*/ 3861902 w 4766401"/>
              <a:gd name="connsiteY2" fmla="*/ 4885816 h 5146241"/>
              <a:gd name="connsiteX3" fmla="*/ 3926691 w 4766401"/>
              <a:gd name="connsiteY3" fmla="*/ 4959497 h 5146241"/>
              <a:gd name="connsiteX4" fmla="*/ 4337018 w 4766401"/>
              <a:gd name="connsiteY4" fmla="*/ 4959497 h 5146241"/>
              <a:gd name="connsiteX5" fmla="*/ 4401807 w 4766401"/>
              <a:gd name="connsiteY5" fmla="*/ 4885816 h 5146241"/>
              <a:gd name="connsiteX6" fmla="*/ 4401807 w 4766401"/>
              <a:gd name="connsiteY6" fmla="*/ 4727021 h 5146241"/>
              <a:gd name="connsiteX7" fmla="*/ 4337018 w 4766401"/>
              <a:gd name="connsiteY7" fmla="*/ 4655881 h 5146241"/>
              <a:gd name="connsiteX8" fmla="*/ 348079 w 4766401"/>
              <a:gd name="connsiteY8" fmla="*/ 0 h 5146241"/>
              <a:gd name="connsiteX9" fmla="*/ 4539006 w 4766401"/>
              <a:gd name="connsiteY9" fmla="*/ 0 h 5146241"/>
              <a:gd name="connsiteX10" fmla="*/ 4733371 w 4766401"/>
              <a:gd name="connsiteY10" fmla="*/ 0 h 5146241"/>
              <a:gd name="connsiteX11" fmla="*/ 4766401 w 4766401"/>
              <a:gd name="connsiteY11" fmla="*/ 0 h 5146241"/>
              <a:gd name="connsiteX12" fmla="*/ 4766401 w 4766401"/>
              <a:gd name="connsiteY12" fmla="*/ 5146241 h 5146241"/>
              <a:gd name="connsiteX13" fmla="*/ 4540276 w 4766401"/>
              <a:gd name="connsiteY13" fmla="*/ 5146241 h 5146241"/>
              <a:gd name="connsiteX14" fmla="*/ 4540276 w 4766401"/>
              <a:gd name="connsiteY14" fmla="*/ 5144970 h 5146241"/>
              <a:gd name="connsiteX15" fmla="*/ 348079 w 4766401"/>
              <a:gd name="connsiteY15" fmla="*/ 5144970 h 5146241"/>
              <a:gd name="connsiteX16" fmla="*/ 348079 w 4766401"/>
              <a:gd name="connsiteY16" fmla="*/ 3478253 h 5146241"/>
              <a:gd name="connsiteX17" fmla="*/ 348079 w 4766401"/>
              <a:gd name="connsiteY17" fmla="*/ 3404572 h 5146241"/>
              <a:gd name="connsiteX18" fmla="*/ 278210 w 4766401"/>
              <a:gd name="connsiteY18" fmla="*/ 3183529 h 5146241"/>
              <a:gd name="connsiteX19" fmla="*/ 273128 w 4766401"/>
              <a:gd name="connsiteY19" fmla="*/ 3175907 h 5146241"/>
              <a:gd name="connsiteX20" fmla="*/ 209610 w 4766401"/>
              <a:gd name="connsiteY20" fmla="*/ 3099685 h 5146241"/>
              <a:gd name="connsiteX21" fmla="*/ 0 w 4766401"/>
              <a:gd name="connsiteY21" fmla="*/ 2575026 h 5146241"/>
              <a:gd name="connsiteX22" fmla="*/ 209610 w 4766401"/>
              <a:gd name="connsiteY22" fmla="*/ 2050366 h 5146241"/>
              <a:gd name="connsiteX23" fmla="*/ 273128 w 4766401"/>
              <a:gd name="connsiteY23" fmla="*/ 1974144 h 5146241"/>
              <a:gd name="connsiteX24" fmla="*/ 278210 w 4766401"/>
              <a:gd name="connsiteY24" fmla="*/ 1966522 h 5146241"/>
              <a:gd name="connsiteX25" fmla="*/ 348079 w 4766401"/>
              <a:gd name="connsiteY25" fmla="*/ 1745479 h 5146241"/>
              <a:gd name="connsiteX26" fmla="*/ 348079 w 4766401"/>
              <a:gd name="connsiteY26" fmla="*/ 1667987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66401" h="5146241">
                <a:moveTo>
                  <a:pt x="3926691" y="4655881"/>
                </a:moveTo>
                <a:lnTo>
                  <a:pt x="3861902" y="4727021"/>
                </a:lnTo>
                <a:lnTo>
                  <a:pt x="3861902" y="4885816"/>
                </a:lnTo>
                <a:lnTo>
                  <a:pt x="3926691" y="4959497"/>
                </a:lnTo>
                <a:lnTo>
                  <a:pt x="4337018" y="4959497"/>
                </a:lnTo>
                <a:lnTo>
                  <a:pt x="4401807" y="4885816"/>
                </a:lnTo>
                <a:lnTo>
                  <a:pt x="4401807" y="4727021"/>
                </a:lnTo>
                <a:lnTo>
                  <a:pt x="4337018" y="4655881"/>
                </a:lnTo>
                <a:close/>
                <a:moveTo>
                  <a:pt x="348079" y="0"/>
                </a:moveTo>
                <a:lnTo>
                  <a:pt x="4539006" y="0"/>
                </a:lnTo>
                <a:lnTo>
                  <a:pt x="4733371" y="0"/>
                </a:lnTo>
                <a:lnTo>
                  <a:pt x="4766401" y="0"/>
                </a:lnTo>
                <a:lnTo>
                  <a:pt x="4766401" y="5146241"/>
                </a:lnTo>
                <a:lnTo>
                  <a:pt x="4540276" y="5146241"/>
                </a:lnTo>
                <a:lnTo>
                  <a:pt x="4540276" y="5144970"/>
                </a:lnTo>
                <a:lnTo>
                  <a:pt x="348079" y="5144970"/>
                </a:lnTo>
                <a:lnTo>
                  <a:pt x="348079" y="3478253"/>
                </a:lnTo>
                <a:lnTo>
                  <a:pt x="348079" y="3404572"/>
                </a:lnTo>
                <a:cubicBezTo>
                  <a:pt x="348079" y="3404572"/>
                  <a:pt x="339187" y="3274995"/>
                  <a:pt x="278210" y="3183529"/>
                </a:cubicBezTo>
                <a:cubicBezTo>
                  <a:pt x="276939" y="3180989"/>
                  <a:pt x="274398" y="3178448"/>
                  <a:pt x="273128" y="3175907"/>
                </a:cubicBezTo>
                <a:lnTo>
                  <a:pt x="209610" y="3099685"/>
                </a:lnTo>
                <a:cubicBezTo>
                  <a:pt x="209610" y="3099685"/>
                  <a:pt x="0" y="2893887"/>
                  <a:pt x="0" y="2575026"/>
                </a:cubicBezTo>
                <a:cubicBezTo>
                  <a:pt x="0" y="2256164"/>
                  <a:pt x="209610" y="2050366"/>
                  <a:pt x="209610" y="2050366"/>
                </a:cubicBezTo>
                <a:lnTo>
                  <a:pt x="273128" y="1974144"/>
                </a:lnTo>
                <a:cubicBezTo>
                  <a:pt x="275669" y="1971603"/>
                  <a:pt x="276939" y="1969063"/>
                  <a:pt x="278210" y="1966522"/>
                </a:cubicBezTo>
                <a:cubicBezTo>
                  <a:pt x="340457" y="1875056"/>
                  <a:pt x="348079" y="1745479"/>
                  <a:pt x="348079" y="1745479"/>
                </a:cubicBezTo>
                <a:lnTo>
                  <a:pt x="348079" y="166798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648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704457F1-E7F3-7FA0-77DD-98A402D38F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3" y="2782505"/>
            <a:ext cx="2314057" cy="1123949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  <a:lvl3pPr marL="270013" indent="0" algn="ctr">
              <a:buNone/>
              <a:defRPr/>
            </a:lvl3pPr>
            <a:lvl4pPr marL="405020" indent="0" algn="ctr">
              <a:buNone/>
              <a:defRPr/>
            </a:lvl4pPr>
            <a:lvl5pPr marL="540026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6A711BCD-2ED6-3A59-B5A3-A9546B948C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1922753"/>
            <a:ext cx="4034500" cy="648997"/>
          </a:xfrm>
          <a:prstGeom prst="callout1">
            <a:avLst>
              <a:gd name="adj1" fmla="val 98859"/>
              <a:gd name="adj2" fmla="val 56965"/>
              <a:gd name="adj3" fmla="val 98680"/>
              <a:gd name="adj4" fmla="val 43177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/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1064580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. piktogram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15A1-49CF-40D9-AC73-B53B44EE91DA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CB6A2459-23B9-4C80-BDA4-7B904DB5F6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1747" y="2686354"/>
            <a:ext cx="2520000" cy="1720985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17" name="Platshållare för text 14">
            <a:extLst>
              <a:ext uri="{FF2B5EF4-FFF2-40B4-BE49-F238E27FC236}">
                <a16:creationId xmlns:a16="http://schemas.microsoft.com/office/drawing/2014/main" id="{490FE482-B0DF-4329-AF0B-FB70A9D68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90818" y="2686354"/>
            <a:ext cx="2520000" cy="1720985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1DD1125-49C7-442C-B763-6F758EDC72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1747" y="2206322"/>
            <a:ext cx="2537126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4186A5C8-70FA-49A2-824E-34364D78F4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82255" y="2206322"/>
            <a:ext cx="2537126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C07CA211-87BA-F94E-045D-56A6B0D551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4" y="376238"/>
            <a:ext cx="8477251" cy="658813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92FB69-70A5-F115-5DD4-62E8BB044712}"/>
              </a:ext>
            </a:extLst>
          </p:cNvPr>
          <p:cNvSpPr txBox="1"/>
          <p:nvPr userDrawn="1"/>
        </p:nvSpPr>
        <p:spPr>
          <a:xfrm>
            <a:off x="0" y="-285865"/>
            <a:ext cx="1744388" cy="184666"/>
          </a:xfrm>
          <a:prstGeom prst="rect">
            <a:avLst/>
          </a:prstGeom>
          <a:solidFill>
            <a:srgbClr val="EEE9AC"/>
          </a:solidFill>
        </p:spPr>
        <p:txBody>
          <a:bodyPr wrap="none" rtlCol="0">
            <a:spAutoFit/>
          </a:bodyPr>
          <a:lstStyle/>
          <a:p>
            <a:r>
              <a:rPr lang="sv-SE" sz="600" dirty="0">
                <a:solidFill>
                  <a:sysClr val="windowText" lastClr="000000"/>
                </a:solidFill>
              </a:rPr>
              <a:t>För att lägga till ikoner via knappen piktogram</a:t>
            </a:r>
            <a:endParaRPr lang="en-GB" sz="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4786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text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15A1-49CF-40D9-AC73-B53B44EE91DA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CB6A2459-23B9-4C80-BDA4-7B904DB5F6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5050" y="1890922"/>
            <a:ext cx="2520000" cy="2227343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  <a:lvl3pPr marL="270013" indent="0" algn="ctr">
              <a:buNone/>
              <a:defRPr/>
            </a:lvl3pPr>
            <a:lvl4pPr marL="405020" indent="0" algn="ctr">
              <a:buNone/>
              <a:defRPr/>
            </a:lvl4pPr>
            <a:lvl5pPr marL="540026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17" name="Platshållare för text 14">
            <a:extLst>
              <a:ext uri="{FF2B5EF4-FFF2-40B4-BE49-F238E27FC236}">
                <a16:creationId xmlns:a16="http://schemas.microsoft.com/office/drawing/2014/main" id="{490FE482-B0DF-4329-AF0B-FB70A9D68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06080" y="1890922"/>
            <a:ext cx="2520000" cy="2227343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  <a:lvl3pPr marL="270013" indent="0" algn="ctr">
              <a:buNone/>
              <a:defRPr/>
            </a:lvl3pPr>
            <a:lvl4pPr marL="405020" indent="0" algn="ctr">
              <a:buNone/>
              <a:defRPr/>
            </a:lvl4pPr>
            <a:lvl5pPr marL="540026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1DD1125-49C7-442C-B763-6F758EDC72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5050" y="1410890"/>
            <a:ext cx="2537126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4186A5C8-70FA-49A2-824E-34364D78F4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88952" y="1410890"/>
            <a:ext cx="2537126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746E133-7E5C-E6CB-B5BA-DEBD2D2E16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4" y="376238"/>
            <a:ext cx="8477251" cy="658813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37430781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text m. piktogram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15A1-49CF-40D9-AC73-B53B44EE91DA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CB6A2459-23B9-4C80-BDA4-7B904DB5F6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2619" y="2686354"/>
            <a:ext cx="2160000" cy="1720985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text 14">
            <a:extLst>
              <a:ext uri="{FF2B5EF4-FFF2-40B4-BE49-F238E27FC236}">
                <a16:creationId xmlns:a16="http://schemas.microsoft.com/office/drawing/2014/main" id="{490FE482-B0DF-4329-AF0B-FB70A9D68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91999" y="2686354"/>
            <a:ext cx="2160000" cy="1720985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1DD1125-49C7-442C-B763-6F758EDC72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2619" y="2206322"/>
            <a:ext cx="2160000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4186A5C8-70FA-49A2-824E-34364D78F4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91999" y="2206322"/>
            <a:ext cx="2160000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3" name="Platshållare för text 14">
            <a:extLst>
              <a:ext uri="{FF2B5EF4-FFF2-40B4-BE49-F238E27FC236}">
                <a16:creationId xmlns:a16="http://schemas.microsoft.com/office/drawing/2014/main" id="{51C2955E-AD97-4E93-A4C3-10D7D6548F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81379" y="2686354"/>
            <a:ext cx="2160000" cy="1720985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708545CF-3A11-45EF-A861-C9A118BD83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1379" y="2206322"/>
            <a:ext cx="2160000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212915D-0352-2FC8-748F-1A1C326BB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4" y="376238"/>
            <a:ext cx="8477251" cy="658813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F4A2D-179D-CE38-D9BC-DD462846E0BB}"/>
              </a:ext>
            </a:extLst>
          </p:cNvPr>
          <p:cNvSpPr txBox="1"/>
          <p:nvPr userDrawn="1"/>
        </p:nvSpPr>
        <p:spPr>
          <a:xfrm>
            <a:off x="0" y="-285865"/>
            <a:ext cx="1744388" cy="184666"/>
          </a:xfrm>
          <a:prstGeom prst="rect">
            <a:avLst/>
          </a:prstGeom>
          <a:solidFill>
            <a:srgbClr val="EEE9AC"/>
          </a:solidFill>
        </p:spPr>
        <p:txBody>
          <a:bodyPr wrap="none" rtlCol="0">
            <a:spAutoFit/>
          </a:bodyPr>
          <a:lstStyle/>
          <a:p>
            <a:r>
              <a:rPr lang="sv-SE" sz="600" dirty="0">
                <a:solidFill>
                  <a:sysClr val="windowText" lastClr="000000"/>
                </a:solidFill>
              </a:rPr>
              <a:t>För att lägga till ikoner via knappen piktogram</a:t>
            </a:r>
            <a:endParaRPr lang="en-GB" sz="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805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text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915A1-49CF-40D9-AC73-B53B44EE91DA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CB6A2459-23B9-4C80-BDA4-7B904DB5F6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4057" y="1884955"/>
            <a:ext cx="2160000" cy="2519296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  <a:lvl3pPr marL="270013" indent="0" algn="ctr">
              <a:buNone/>
              <a:defRPr/>
            </a:lvl3pPr>
            <a:lvl4pPr marL="405020" indent="0" algn="ctr">
              <a:buNone/>
              <a:defRPr/>
            </a:lvl4pPr>
            <a:lvl5pPr marL="540026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text 14">
            <a:extLst>
              <a:ext uri="{FF2B5EF4-FFF2-40B4-BE49-F238E27FC236}">
                <a16:creationId xmlns:a16="http://schemas.microsoft.com/office/drawing/2014/main" id="{490FE482-B0DF-4329-AF0B-FB70A9D68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02575" y="1884955"/>
            <a:ext cx="2160000" cy="2519296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  <a:lvl3pPr marL="270013" indent="0" algn="ctr">
              <a:buNone/>
              <a:defRPr/>
            </a:lvl3pPr>
            <a:lvl4pPr marL="405020" indent="0" algn="ctr">
              <a:buNone/>
              <a:defRPr/>
            </a:lvl4pPr>
            <a:lvl5pPr marL="540026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1DD1125-49C7-442C-B763-6F758EDC72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6503" y="1404923"/>
            <a:ext cx="2160000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4186A5C8-70FA-49A2-824E-34364D78F4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86684" y="1404923"/>
            <a:ext cx="2160000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marL="0" marR="0" lvl="0" indent="0" algn="ctr" defTabSz="68581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här för underrubrik</a:t>
            </a:r>
          </a:p>
        </p:txBody>
      </p:sp>
      <p:sp>
        <p:nvSpPr>
          <p:cNvPr id="13" name="Platshållare för text 14">
            <a:extLst>
              <a:ext uri="{FF2B5EF4-FFF2-40B4-BE49-F238E27FC236}">
                <a16:creationId xmlns:a16="http://schemas.microsoft.com/office/drawing/2014/main" id="{51C2955E-AD97-4E93-A4C3-10D7D6548F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89943" y="1884955"/>
            <a:ext cx="2160000" cy="2519296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  <a:lvl3pPr marL="270013" indent="0" algn="ctr">
              <a:buNone/>
              <a:defRPr/>
            </a:lvl3pPr>
            <a:lvl4pPr marL="405020" indent="0" algn="ctr">
              <a:buNone/>
              <a:defRPr/>
            </a:lvl4pPr>
            <a:lvl5pPr marL="540026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708545CF-3A11-45EF-A861-C9A118BD83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72815" y="1404923"/>
            <a:ext cx="2160000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marL="0" marR="0" lvl="0" indent="0" algn="ctr" defTabSz="68581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här för underrubrik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6F5883-064C-74DD-6D0D-A39264752B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4" y="376238"/>
            <a:ext cx="8477251" cy="658813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3988005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med etikett vänster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>
            <a:extLst>
              <a:ext uri="{FF2B5EF4-FFF2-40B4-BE49-F238E27FC236}">
                <a16:creationId xmlns:a16="http://schemas.microsoft.com/office/drawing/2014/main" id="{366C0070-160F-5328-3228-F9D21BADBFA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CE98BBB3-9B01-6C42-ABDF-AF36A6B250D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D3B3FA8-73ED-8F6B-BAD5-5E6CEB10F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CCD11242-7CC5-0386-63C2-4F1F0929A50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C4427F0-3A9D-754B-9C8D-2304168F80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20FD5BC-995F-BC45-17BB-AD80E2BCA1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3518C2B-2ED3-4B5B-A18C-20AD728441A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B48D642-FAD1-FB61-8B08-8B7AF2A2CE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2B9A3BDE-34AC-BA11-6152-538744A6D9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08A385B8-F0E4-BFED-A59D-AB1B094F3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B18D9A2C-06F6-516F-FB92-377FF2613AE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5CFAA102-65F3-5E03-AA6E-C2173BFE58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8350FF44-0495-E0E4-2E22-561ADF6D9A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F507BEF1-6255-B143-C200-14A5134A06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9FAEC0AC-9B88-6745-A233-7912083B0B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2A2EBD32-FC48-FDD4-3CDC-89549BE1C1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56BFD59B-5C88-55B8-40DD-DD7FDC79AA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6947B846-BD57-B005-5F32-9E3F5A49A61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2" y="0"/>
            <a:ext cx="9144002" cy="5143500"/>
          </a:xfrm>
          <a:custGeom>
            <a:avLst/>
            <a:gdLst>
              <a:gd name="connsiteX0" fmla="*/ 8337553 w 9144002"/>
              <a:gd name="connsiteY0" fmla="*/ 4654550 h 5143500"/>
              <a:gd name="connsiteX1" fmla="*/ 8272465 w 9144002"/>
              <a:gd name="connsiteY1" fmla="*/ 4725988 h 5143500"/>
              <a:gd name="connsiteX2" fmla="*/ 8272465 w 9144002"/>
              <a:gd name="connsiteY2" fmla="*/ 4884738 h 5143500"/>
              <a:gd name="connsiteX3" fmla="*/ 8337553 w 9144002"/>
              <a:gd name="connsiteY3" fmla="*/ 4957763 h 5143500"/>
              <a:gd name="connsiteX4" fmla="*/ 8747128 w 9144002"/>
              <a:gd name="connsiteY4" fmla="*/ 4957763 h 5143500"/>
              <a:gd name="connsiteX5" fmla="*/ 8812215 w 9144002"/>
              <a:gd name="connsiteY5" fmla="*/ 4884738 h 5143500"/>
              <a:gd name="connsiteX6" fmla="*/ 8812215 w 9144002"/>
              <a:gd name="connsiteY6" fmla="*/ 4725988 h 5143500"/>
              <a:gd name="connsiteX7" fmla="*/ 8747128 w 9144002"/>
              <a:gd name="connsiteY7" fmla="*/ 4654550 h 5143500"/>
              <a:gd name="connsiteX8" fmla="*/ 2280447 w 9144002"/>
              <a:gd name="connsiteY8" fmla="*/ 835026 h 5143500"/>
              <a:gd name="connsiteX9" fmla="*/ 1640712 w 9144002"/>
              <a:gd name="connsiteY9" fmla="*/ 1072556 h 5143500"/>
              <a:gd name="connsiteX10" fmla="*/ 1142292 w 9144002"/>
              <a:gd name="connsiteY10" fmla="*/ 1312001 h 5143500"/>
              <a:gd name="connsiteX11" fmla="*/ 1042990 w 9144002"/>
              <a:gd name="connsiteY11" fmla="*/ 1312001 h 5143500"/>
              <a:gd name="connsiteX12" fmla="*/ 1042990 w 9144002"/>
              <a:gd name="connsiteY12" fmla="*/ 3869274 h 5143500"/>
              <a:gd name="connsiteX13" fmla="*/ 1144202 w 9144002"/>
              <a:gd name="connsiteY13" fmla="*/ 3869274 h 5143500"/>
              <a:gd name="connsiteX14" fmla="*/ 1640712 w 9144002"/>
              <a:gd name="connsiteY14" fmla="*/ 4108719 h 5143500"/>
              <a:gd name="connsiteX15" fmla="*/ 2280447 w 9144002"/>
              <a:gd name="connsiteY15" fmla="*/ 4348164 h 5143500"/>
              <a:gd name="connsiteX16" fmla="*/ 2920181 w 9144002"/>
              <a:gd name="connsiteY16" fmla="*/ 4108719 h 5143500"/>
              <a:gd name="connsiteX17" fmla="*/ 3416692 w 9144002"/>
              <a:gd name="connsiteY17" fmla="*/ 3869274 h 5143500"/>
              <a:gd name="connsiteX18" fmla="*/ 3517903 w 9144002"/>
              <a:gd name="connsiteY18" fmla="*/ 3869274 h 5143500"/>
              <a:gd name="connsiteX19" fmla="*/ 3517903 w 9144002"/>
              <a:gd name="connsiteY19" fmla="*/ 1312001 h 5143500"/>
              <a:gd name="connsiteX20" fmla="*/ 3418601 w 9144002"/>
              <a:gd name="connsiteY20" fmla="*/ 1312001 h 5143500"/>
              <a:gd name="connsiteX21" fmla="*/ 2920181 w 9144002"/>
              <a:gd name="connsiteY21" fmla="*/ 1072556 h 5143500"/>
              <a:gd name="connsiteX22" fmla="*/ 2280447 w 9144002"/>
              <a:gd name="connsiteY22" fmla="*/ 835026 h 5143500"/>
              <a:gd name="connsiteX23" fmla="*/ 0 w 9144002"/>
              <a:gd name="connsiteY23" fmla="*/ 0 h 5143500"/>
              <a:gd name="connsiteX24" fmla="*/ 1572081 w 9144002"/>
              <a:gd name="connsiteY24" fmla="*/ 0 h 5143500"/>
              <a:gd name="connsiteX25" fmla="*/ 4397858 w 9144002"/>
              <a:gd name="connsiteY25" fmla="*/ 0 h 5143500"/>
              <a:gd name="connsiteX26" fmla="*/ 4976329 w 9144002"/>
              <a:gd name="connsiteY26" fmla="*/ 0 h 5143500"/>
              <a:gd name="connsiteX27" fmla="*/ 8495395 w 9144002"/>
              <a:gd name="connsiteY27" fmla="*/ 0 h 5143500"/>
              <a:gd name="connsiteX28" fmla="*/ 8827067 w 9144002"/>
              <a:gd name="connsiteY28" fmla="*/ 0 h 5143500"/>
              <a:gd name="connsiteX29" fmla="*/ 8829460 w 9144002"/>
              <a:gd name="connsiteY29" fmla="*/ 0 h 5143500"/>
              <a:gd name="connsiteX30" fmla="*/ 9144002 w 9144002"/>
              <a:gd name="connsiteY30" fmla="*/ 0 h 5143500"/>
              <a:gd name="connsiteX31" fmla="*/ 9144002 w 9144002"/>
              <a:gd name="connsiteY31" fmla="*/ 5143500 h 5143500"/>
              <a:gd name="connsiteX32" fmla="*/ 8829460 w 9144002"/>
              <a:gd name="connsiteY32" fmla="*/ 5143500 h 5143500"/>
              <a:gd name="connsiteX33" fmla="*/ 8827067 w 9144002"/>
              <a:gd name="connsiteY33" fmla="*/ 5143500 h 5143500"/>
              <a:gd name="connsiteX34" fmla="*/ 4976329 w 9144002"/>
              <a:gd name="connsiteY34" fmla="*/ 5143500 h 5143500"/>
              <a:gd name="connsiteX35" fmla="*/ 4397858 w 9144002"/>
              <a:gd name="connsiteY35" fmla="*/ 5143500 h 5143500"/>
              <a:gd name="connsiteX36" fmla="*/ 0 w 9144002"/>
              <a:gd name="connsiteY3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4002" h="5143500">
                <a:moveTo>
                  <a:pt x="8337553" y="4654550"/>
                </a:moveTo>
                <a:lnTo>
                  <a:pt x="8272465" y="4725988"/>
                </a:lnTo>
                <a:lnTo>
                  <a:pt x="8272465" y="4884738"/>
                </a:lnTo>
                <a:lnTo>
                  <a:pt x="8337553" y="4957763"/>
                </a:lnTo>
                <a:lnTo>
                  <a:pt x="8747128" y="4957763"/>
                </a:lnTo>
                <a:lnTo>
                  <a:pt x="8812215" y="4884738"/>
                </a:lnTo>
                <a:lnTo>
                  <a:pt x="8812215" y="4725988"/>
                </a:lnTo>
                <a:lnTo>
                  <a:pt x="8747128" y="4654550"/>
                </a:lnTo>
                <a:close/>
                <a:moveTo>
                  <a:pt x="2280447" y="835026"/>
                </a:moveTo>
                <a:cubicBezTo>
                  <a:pt x="2072294" y="835026"/>
                  <a:pt x="1814491" y="911649"/>
                  <a:pt x="1640712" y="1072556"/>
                </a:cubicBezTo>
                <a:cubicBezTo>
                  <a:pt x="1451657" y="1241125"/>
                  <a:pt x="1287426" y="1312001"/>
                  <a:pt x="1142292" y="1312001"/>
                </a:cubicBezTo>
                <a:lnTo>
                  <a:pt x="1042990" y="1312001"/>
                </a:lnTo>
                <a:lnTo>
                  <a:pt x="1042990" y="3869274"/>
                </a:lnTo>
                <a:lnTo>
                  <a:pt x="1144202" y="3869274"/>
                </a:lnTo>
                <a:cubicBezTo>
                  <a:pt x="1289336" y="3869274"/>
                  <a:pt x="1453566" y="3940150"/>
                  <a:pt x="1640712" y="4108719"/>
                </a:cubicBezTo>
                <a:cubicBezTo>
                  <a:pt x="1814491" y="4269626"/>
                  <a:pt x="2072294" y="4348164"/>
                  <a:pt x="2280447" y="4348164"/>
                </a:cubicBezTo>
                <a:cubicBezTo>
                  <a:pt x="2488599" y="4348164"/>
                  <a:pt x="2744493" y="4269626"/>
                  <a:pt x="2920181" y="4108719"/>
                </a:cubicBezTo>
                <a:cubicBezTo>
                  <a:pt x="3107327" y="3940150"/>
                  <a:pt x="3271558" y="3869274"/>
                  <a:pt x="3416692" y="3869274"/>
                </a:cubicBezTo>
                <a:lnTo>
                  <a:pt x="3517903" y="3869274"/>
                </a:lnTo>
                <a:lnTo>
                  <a:pt x="3517903" y="1312001"/>
                </a:lnTo>
                <a:lnTo>
                  <a:pt x="3418601" y="1312001"/>
                </a:lnTo>
                <a:cubicBezTo>
                  <a:pt x="3273467" y="1312001"/>
                  <a:pt x="3107327" y="1241125"/>
                  <a:pt x="2920181" y="1072556"/>
                </a:cubicBezTo>
                <a:cubicBezTo>
                  <a:pt x="2744493" y="911649"/>
                  <a:pt x="2488599" y="835026"/>
                  <a:pt x="2280447" y="835026"/>
                </a:cubicBezTo>
                <a:close/>
                <a:moveTo>
                  <a:pt x="0" y="0"/>
                </a:moveTo>
                <a:lnTo>
                  <a:pt x="1572081" y="0"/>
                </a:lnTo>
                <a:lnTo>
                  <a:pt x="4397858" y="0"/>
                </a:lnTo>
                <a:lnTo>
                  <a:pt x="4976329" y="0"/>
                </a:lnTo>
                <a:lnTo>
                  <a:pt x="8495395" y="0"/>
                </a:lnTo>
                <a:lnTo>
                  <a:pt x="8827067" y="0"/>
                </a:lnTo>
                <a:lnTo>
                  <a:pt x="8829460" y="0"/>
                </a:lnTo>
                <a:lnTo>
                  <a:pt x="9144002" y="0"/>
                </a:lnTo>
                <a:lnTo>
                  <a:pt x="9144002" y="5143500"/>
                </a:lnTo>
                <a:lnTo>
                  <a:pt x="8829460" y="5143500"/>
                </a:lnTo>
                <a:lnTo>
                  <a:pt x="8827067" y="5143500"/>
                </a:lnTo>
                <a:lnTo>
                  <a:pt x="4976329" y="5143500"/>
                </a:lnTo>
                <a:lnTo>
                  <a:pt x="439785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396000" bIns="0" anchor="ctr" anchorCtr="0">
            <a:noAutofit/>
          </a:bodyPr>
          <a:lstStyle>
            <a:lvl1pPr marL="0" indent="0" algn="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1D55AE5-B1D5-4DA0-A419-B928EFEE1E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338045"/>
            <a:ext cx="540000" cy="81000"/>
          </a:xfrm>
          <a:noFill/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8D59591-3531-4B1C-BB32-3F65FDB12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250386"/>
            <a:ext cx="3240001" cy="81000"/>
          </a:xfrm>
          <a:noFill/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498B514-AB10-452F-B010-FE28B8ADA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2" y="5340459"/>
            <a:ext cx="405001" cy="81000"/>
          </a:xfrm>
          <a:noFill/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45BED97-A91C-9BE2-B4AD-B81409FAC6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5844" y="2040886"/>
            <a:ext cx="2474634" cy="1079884"/>
          </a:xfrm>
          <a:prstGeom prst="callout1">
            <a:avLst>
              <a:gd name="adj1" fmla="val 98884"/>
              <a:gd name="adj2" fmla="val 61480"/>
              <a:gd name="adj3" fmla="val 98924"/>
              <a:gd name="adj4" fmla="val 38821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5196142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sida med etikett centrerad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>
            <a:extLst>
              <a:ext uri="{FF2B5EF4-FFF2-40B4-BE49-F238E27FC236}">
                <a16:creationId xmlns:a16="http://schemas.microsoft.com/office/drawing/2014/main" id="{67D57672-CD25-15B8-DFFB-0119BA8E945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BD410659-0463-D00B-7EB3-8F20863B9EA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7E0D481C-ECD1-B518-38AE-00953D4287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4732E01-7DCD-9C9F-B040-976CAB26AB7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7FFCD5D9-DBC0-26EC-A951-06931BC8AB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D0158F2-19DF-8EDE-EA79-33945C1552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6E93422-60E3-94C7-9428-80EB1FFBBE7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FDFECCF-3029-0800-82DA-E568FBCA69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A2F2557-3145-54A5-C5A9-FF9E23A93F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C0F80D56-ACF4-1F67-8532-13C852F378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5FEB1273-79A2-44E2-B004-C78F4900572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B25BB7D2-F44D-6BB6-9E86-1E47B355EC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8ADA7D38-88A5-AB73-CF42-B28E93307B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6165EBD3-FC04-C1A6-9D05-7AA3DB5C87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01FE5869-17EC-F11F-9456-253D1D2B4D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7D32E76F-43BD-2941-2E34-5AC4049EA0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04048577-B688-14C8-E1C8-C52085974D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35715153-3180-0BEB-55AD-40885551D72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2" y="0"/>
            <a:ext cx="9144002" cy="5143500"/>
          </a:xfrm>
          <a:custGeom>
            <a:avLst/>
            <a:gdLst>
              <a:gd name="connsiteX0" fmla="*/ 8337553 w 9144002"/>
              <a:gd name="connsiteY0" fmla="*/ 4654550 h 5143500"/>
              <a:gd name="connsiteX1" fmla="*/ 8272465 w 9144002"/>
              <a:gd name="connsiteY1" fmla="*/ 4725988 h 5143500"/>
              <a:gd name="connsiteX2" fmla="*/ 8272465 w 9144002"/>
              <a:gd name="connsiteY2" fmla="*/ 4884738 h 5143500"/>
              <a:gd name="connsiteX3" fmla="*/ 8337553 w 9144002"/>
              <a:gd name="connsiteY3" fmla="*/ 4957763 h 5143500"/>
              <a:gd name="connsiteX4" fmla="*/ 8747128 w 9144002"/>
              <a:gd name="connsiteY4" fmla="*/ 4957763 h 5143500"/>
              <a:gd name="connsiteX5" fmla="*/ 8812215 w 9144002"/>
              <a:gd name="connsiteY5" fmla="*/ 4884738 h 5143500"/>
              <a:gd name="connsiteX6" fmla="*/ 8812215 w 9144002"/>
              <a:gd name="connsiteY6" fmla="*/ 4725988 h 5143500"/>
              <a:gd name="connsiteX7" fmla="*/ 8747128 w 9144002"/>
              <a:gd name="connsiteY7" fmla="*/ 4654550 h 5143500"/>
              <a:gd name="connsiteX8" fmla="*/ 4572002 w 9144002"/>
              <a:gd name="connsiteY8" fmla="*/ 835026 h 5143500"/>
              <a:gd name="connsiteX9" fmla="*/ 3932267 w 9144002"/>
              <a:gd name="connsiteY9" fmla="*/ 1072556 h 5143500"/>
              <a:gd name="connsiteX10" fmla="*/ 3433847 w 9144002"/>
              <a:gd name="connsiteY10" fmla="*/ 1312001 h 5143500"/>
              <a:gd name="connsiteX11" fmla="*/ 3334545 w 9144002"/>
              <a:gd name="connsiteY11" fmla="*/ 1312001 h 5143500"/>
              <a:gd name="connsiteX12" fmla="*/ 3334545 w 9144002"/>
              <a:gd name="connsiteY12" fmla="*/ 3869274 h 5143500"/>
              <a:gd name="connsiteX13" fmla="*/ 3435757 w 9144002"/>
              <a:gd name="connsiteY13" fmla="*/ 3869274 h 5143500"/>
              <a:gd name="connsiteX14" fmla="*/ 3932267 w 9144002"/>
              <a:gd name="connsiteY14" fmla="*/ 4108719 h 5143500"/>
              <a:gd name="connsiteX15" fmla="*/ 4572002 w 9144002"/>
              <a:gd name="connsiteY15" fmla="*/ 4348164 h 5143500"/>
              <a:gd name="connsiteX16" fmla="*/ 5211736 w 9144002"/>
              <a:gd name="connsiteY16" fmla="*/ 4108719 h 5143500"/>
              <a:gd name="connsiteX17" fmla="*/ 5708246 w 9144002"/>
              <a:gd name="connsiteY17" fmla="*/ 3869274 h 5143500"/>
              <a:gd name="connsiteX18" fmla="*/ 5809458 w 9144002"/>
              <a:gd name="connsiteY18" fmla="*/ 3869274 h 5143500"/>
              <a:gd name="connsiteX19" fmla="*/ 5809458 w 9144002"/>
              <a:gd name="connsiteY19" fmla="*/ 1312001 h 5143500"/>
              <a:gd name="connsiteX20" fmla="*/ 5710156 w 9144002"/>
              <a:gd name="connsiteY20" fmla="*/ 1312001 h 5143500"/>
              <a:gd name="connsiteX21" fmla="*/ 5211736 w 9144002"/>
              <a:gd name="connsiteY21" fmla="*/ 1072556 h 5143500"/>
              <a:gd name="connsiteX22" fmla="*/ 4572002 w 9144002"/>
              <a:gd name="connsiteY22" fmla="*/ 835026 h 5143500"/>
              <a:gd name="connsiteX23" fmla="*/ 0 w 9144002"/>
              <a:gd name="connsiteY23" fmla="*/ 0 h 5143500"/>
              <a:gd name="connsiteX24" fmla="*/ 1572081 w 9144002"/>
              <a:gd name="connsiteY24" fmla="*/ 0 h 5143500"/>
              <a:gd name="connsiteX25" fmla="*/ 4397858 w 9144002"/>
              <a:gd name="connsiteY25" fmla="*/ 0 h 5143500"/>
              <a:gd name="connsiteX26" fmla="*/ 4976329 w 9144002"/>
              <a:gd name="connsiteY26" fmla="*/ 0 h 5143500"/>
              <a:gd name="connsiteX27" fmla="*/ 8495395 w 9144002"/>
              <a:gd name="connsiteY27" fmla="*/ 0 h 5143500"/>
              <a:gd name="connsiteX28" fmla="*/ 8827067 w 9144002"/>
              <a:gd name="connsiteY28" fmla="*/ 0 h 5143500"/>
              <a:gd name="connsiteX29" fmla="*/ 8829460 w 9144002"/>
              <a:gd name="connsiteY29" fmla="*/ 0 h 5143500"/>
              <a:gd name="connsiteX30" fmla="*/ 9144002 w 9144002"/>
              <a:gd name="connsiteY30" fmla="*/ 0 h 5143500"/>
              <a:gd name="connsiteX31" fmla="*/ 9144002 w 9144002"/>
              <a:gd name="connsiteY31" fmla="*/ 5143500 h 5143500"/>
              <a:gd name="connsiteX32" fmla="*/ 8829460 w 9144002"/>
              <a:gd name="connsiteY32" fmla="*/ 5143500 h 5143500"/>
              <a:gd name="connsiteX33" fmla="*/ 8827067 w 9144002"/>
              <a:gd name="connsiteY33" fmla="*/ 5143500 h 5143500"/>
              <a:gd name="connsiteX34" fmla="*/ 4976329 w 9144002"/>
              <a:gd name="connsiteY34" fmla="*/ 5143500 h 5143500"/>
              <a:gd name="connsiteX35" fmla="*/ 4397858 w 9144002"/>
              <a:gd name="connsiteY35" fmla="*/ 5143500 h 5143500"/>
              <a:gd name="connsiteX36" fmla="*/ 0 w 9144002"/>
              <a:gd name="connsiteY3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4002" h="5143500">
                <a:moveTo>
                  <a:pt x="8337553" y="4654550"/>
                </a:moveTo>
                <a:lnTo>
                  <a:pt x="8272465" y="4725988"/>
                </a:lnTo>
                <a:lnTo>
                  <a:pt x="8272465" y="4884738"/>
                </a:lnTo>
                <a:lnTo>
                  <a:pt x="8337553" y="4957763"/>
                </a:lnTo>
                <a:lnTo>
                  <a:pt x="8747128" y="4957763"/>
                </a:lnTo>
                <a:lnTo>
                  <a:pt x="8812215" y="4884738"/>
                </a:lnTo>
                <a:lnTo>
                  <a:pt x="8812215" y="4725988"/>
                </a:lnTo>
                <a:lnTo>
                  <a:pt x="8747128" y="4654550"/>
                </a:lnTo>
                <a:close/>
                <a:moveTo>
                  <a:pt x="4572002" y="835026"/>
                </a:moveTo>
                <a:cubicBezTo>
                  <a:pt x="4363849" y="835026"/>
                  <a:pt x="4106046" y="911649"/>
                  <a:pt x="3932267" y="1072556"/>
                </a:cubicBezTo>
                <a:cubicBezTo>
                  <a:pt x="3743212" y="1241125"/>
                  <a:pt x="3578981" y="1312001"/>
                  <a:pt x="3433847" y="1312001"/>
                </a:cubicBezTo>
                <a:lnTo>
                  <a:pt x="3334545" y="1312001"/>
                </a:lnTo>
                <a:lnTo>
                  <a:pt x="3334545" y="3869274"/>
                </a:lnTo>
                <a:lnTo>
                  <a:pt x="3435757" y="3869274"/>
                </a:lnTo>
                <a:cubicBezTo>
                  <a:pt x="3580891" y="3869274"/>
                  <a:pt x="3745121" y="3940150"/>
                  <a:pt x="3932267" y="4108719"/>
                </a:cubicBezTo>
                <a:cubicBezTo>
                  <a:pt x="4106046" y="4269626"/>
                  <a:pt x="4363849" y="4348164"/>
                  <a:pt x="4572002" y="4348164"/>
                </a:cubicBezTo>
                <a:cubicBezTo>
                  <a:pt x="4780154" y="4348164"/>
                  <a:pt x="5036048" y="4269626"/>
                  <a:pt x="5211736" y="4108719"/>
                </a:cubicBezTo>
                <a:cubicBezTo>
                  <a:pt x="5398882" y="3940150"/>
                  <a:pt x="5563113" y="3869274"/>
                  <a:pt x="5708246" y="3869274"/>
                </a:cubicBezTo>
                <a:lnTo>
                  <a:pt x="5809458" y="3869274"/>
                </a:lnTo>
                <a:lnTo>
                  <a:pt x="5809458" y="1312001"/>
                </a:lnTo>
                <a:lnTo>
                  <a:pt x="5710156" y="1312001"/>
                </a:lnTo>
                <a:cubicBezTo>
                  <a:pt x="5565022" y="1312001"/>
                  <a:pt x="5398882" y="1241125"/>
                  <a:pt x="5211736" y="1072556"/>
                </a:cubicBezTo>
                <a:cubicBezTo>
                  <a:pt x="5036048" y="911649"/>
                  <a:pt x="4780154" y="835026"/>
                  <a:pt x="4572002" y="835026"/>
                </a:cubicBezTo>
                <a:close/>
                <a:moveTo>
                  <a:pt x="0" y="0"/>
                </a:moveTo>
                <a:lnTo>
                  <a:pt x="1572081" y="0"/>
                </a:lnTo>
                <a:lnTo>
                  <a:pt x="4397858" y="0"/>
                </a:lnTo>
                <a:lnTo>
                  <a:pt x="4976329" y="0"/>
                </a:lnTo>
                <a:lnTo>
                  <a:pt x="8495395" y="0"/>
                </a:lnTo>
                <a:lnTo>
                  <a:pt x="8827067" y="0"/>
                </a:lnTo>
                <a:lnTo>
                  <a:pt x="8829460" y="0"/>
                </a:lnTo>
                <a:lnTo>
                  <a:pt x="9144002" y="0"/>
                </a:lnTo>
                <a:lnTo>
                  <a:pt x="9144002" y="5143500"/>
                </a:lnTo>
                <a:lnTo>
                  <a:pt x="8829460" y="5143500"/>
                </a:lnTo>
                <a:lnTo>
                  <a:pt x="8827067" y="5143500"/>
                </a:lnTo>
                <a:lnTo>
                  <a:pt x="4976329" y="5143500"/>
                </a:lnTo>
                <a:lnTo>
                  <a:pt x="439785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504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1D55AE5-B1D5-4DA0-A419-B928EFEE1E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338045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8D59591-3531-4B1C-BB32-3F65FDB12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250386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498B514-AB10-452F-B010-FE28B8ADA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2" y="5340459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4B50BFD9-83E4-5BEB-98B3-E650B68E4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4544" y="2040886"/>
            <a:ext cx="2474634" cy="1079884"/>
          </a:xfrm>
          <a:prstGeom prst="callout1">
            <a:avLst>
              <a:gd name="adj1" fmla="val 98884"/>
              <a:gd name="adj2" fmla="val 61480"/>
              <a:gd name="adj3" fmla="val 98924"/>
              <a:gd name="adj4" fmla="val 38821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38085460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sida med text">
    <p:bg>
      <p:bgPr>
        <a:solidFill>
          <a:srgbClr val="EC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0E4D3FCA-F5BA-D5BF-5D9D-BE677D985DF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2" y="0"/>
            <a:ext cx="9144002" cy="5143500"/>
          </a:xfrm>
          <a:custGeom>
            <a:avLst/>
            <a:gdLst>
              <a:gd name="connsiteX0" fmla="*/ 8337553 w 9144002"/>
              <a:gd name="connsiteY0" fmla="*/ 4654550 h 5143500"/>
              <a:gd name="connsiteX1" fmla="*/ 8272465 w 9144002"/>
              <a:gd name="connsiteY1" fmla="*/ 4725988 h 5143500"/>
              <a:gd name="connsiteX2" fmla="*/ 8272465 w 9144002"/>
              <a:gd name="connsiteY2" fmla="*/ 4884738 h 5143500"/>
              <a:gd name="connsiteX3" fmla="*/ 8337553 w 9144002"/>
              <a:gd name="connsiteY3" fmla="*/ 4957763 h 5143500"/>
              <a:gd name="connsiteX4" fmla="*/ 8747128 w 9144002"/>
              <a:gd name="connsiteY4" fmla="*/ 4957763 h 5143500"/>
              <a:gd name="connsiteX5" fmla="*/ 8812215 w 9144002"/>
              <a:gd name="connsiteY5" fmla="*/ 4884738 h 5143500"/>
              <a:gd name="connsiteX6" fmla="*/ 8812215 w 9144002"/>
              <a:gd name="connsiteY6" fmla="*/ 4725988 h 5143500"/>
              <a:gd name="connsiteX7" fmla="*/ 8747128 w 9144002"/>
              <a:gd name="connsiteY7" fmla="*/ 4654550 h 5143500"/>
              <a:gd name="connsiteX8" fmla="*/ 0 w 9144002"/>
              <a:gd name="connsiteY8" fmla="*/ 0 h 5143500"/>
              <a:gd name="connsiteX9" fmla="*/ 1572081 w 9144002"/>
              <a:gd name="connsiteY9" fmla="*/ 0 h 5143500"/>
              <a:gd name="connsiteX10" fmla="*/ 4397858 w 9144002"/>
              <a:gd name="connsiteY10" fmla="*/ 0 h 5143500"/>
              <a:gd name="connsiteX11" fmla="*/ 4976329 w 9144002"/>
              <a:gd name="connsiteY11" fmla="*/ 0 h 5143500"/>
              <a:gd name="connsiteX12" fmla="*/ 8495395 w 9144002"/>
              <a:gd name="connsiteY12" fmla="*/ 0 h 5143500"/>
              <a:gd name="connsiteX13" fmla="*/ 8827067 w 9144002"/>
              <a:gd name="connsiteY13" fmla="*/ 0 h 5143500"/>
              <a:gd name="connsiteX14" fmla="*/ 8829460 w 9144002"/>
              <a:gd name="connsiteY14" fmla="*/ 0 h 5143500"/>
              <a:gd name="connsiteX15" fmla="*/ 9144002 w 9144002"/>
              <a:gd name="connsiteY15" fmla="*/ 0 h 5143500"/>
              <a:gd name="connsiteX16" fmla="*/ 9144002 w 9144002"/>
              <a:gd name="connsiteY16" fmla="*/ 5143500 h 5143500"/>
              <a:gd name="connsiteX17" fmla="*/ 8829460 w 9144002"/>
              <a:gd name="connsiteY17" fmla="*/ 5143500 h 5143500"/>
              <a:gd name="connsiteX18" fmla="*/ 8827067 w 9144002"/>
              <a:gd name="connsiteY18" fmla="*/ 5143500 h 5143500"/>
              <a:gd name="connsiteX19" fmla="*/ 4976329 w 9144002"/>
              <a:gd name="connsiteY19" fmla="*/ 5143500 h 5143500"/>
              <a:gd name="connsiteX20" fmla="*/ 4397858 w 9144002"/>
              <a:gd name="connsiteY20" fmla="*/ 5143500 h 5143500"/>
              <a:gd name="connsiteX21" fmla="*/ 0 w 9144002"/>
              <a:gd name="connsiteY21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44002" h="5143500">
                <a:moveTo>
                  <a:pt x="8337553" y="4654550"/>
                </a:moveTo>
                <a:lnTo>
                  <a:pt x="8272465" y="4725988"/>
                </a:lnTo>
                <a:lnTo>
                  <a:pt x="8272465" y="4884738"/>
                </a:lnTo>
                <a:lnTo>
                  <a:pt x="8337553" y="4957763"/>
                </a:lnTo>
                <a:lnTo>
                  <a:pt x="8747128" y="4957763"/>
                </a:lnTo>
                <a:lnTo>
                  <a:pt x="8812215" y="4884738"/>
                </a:lnTo>
                <a:lnTo>
                  <a:pt x="8812215" y="4725988"/>
                </a:lnTo>
                <a:lnTo>
                  <a:pt x="8747128" y="4654550"/>
                </a:lnTo>
                <a:close/>
                <a:moveTo>
                  <a:pt x="0" y="0"/>
                </a:moveTo>
                <a:lnTo>
                  <a:pt x="1572081" y="0"/>
                </a:lnTo>
                <a:lnTo>
                  <a:pt x="4397858" y="0"/>
                </a:lnTo>
                <a:lnTo>
                  <a:pt x="4976329" y="0"/>
                </a:lnTo>
                <a:lnTo>
                  <a:pt x="8495395" y="0"/>
                </a:lnTo>
                <a:lnTo>
                  <a:pt x="8827067" y="0"/>
                </a:lnTo>
                <a:lnTo>
                  <a:pt x="8829460" y="0"/>
                </a:lnTo>
                <a:lnTo>
                  <a:pt x="9144002" y="0"/>
                </a:lnTo>
                <a:lnTo>
                  <a:pt x="9144002" y="5143500"/>
                </a:lnTo>
                <a:lnTo>
                  <a:pt x="8829460" y="5143500"/>
                </a:lnTo>
                <a:lnTo>
                  <a:pt x="8827067" y="5143500"/>
                </a:lnTo>
                <a:lnTo>
                  <a:pt x="4976329" y="5143500"/>
                </a:lnTo>
                <a:lnTo>
                  <a:pt x="439785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1944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15FD498-F443-4ACF-B928-552B84E5B6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2002364"/>
            <a:ext cx="8478000" cy="787496"/>
          </a:xfrm>
          <a:noFill/>
          <a:effectLst/>
        </p:spPr>
        <p:txBody>
          <a:bodyPr/>
          <a:lstStyle>
            <a:lvl1pPr>
              <a:defRPr sz="370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77000"/>
                    </a:prstClr>
                  </a:outerShdw>
                </a:effectLst>
              </a:defRPr>
            </a:lvl1pPr>
          </a:lstStyle>
          <a:p>
            <a:r>
              <a:rPr lang="sv-SE" dirty="0"/>
              <a:t>Klicka här för rubrik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905172D-B059-4E30-9633-E9E28D24F5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338045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CA720E2-9E7D-4E08-87E5-0761A630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250386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A2ED930-939C-41D4-AB59-F133AB37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1" y="5340459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D799558B-C113-F6F3-D747-82A015B8B5F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654ACC50-1F28-D4D0-0472-D40D1125F8C1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DF4F5F7-9399-69F6-F548-AA56985E3F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0E9F438-FA87-D7A4-1FDD-28E4BC32D0C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E9289601-8B88-4007-BEB9-7E011F3B4A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45ADAB5-C6B2-52F7-E9D9-A5D91892AB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967474-5B24-55B2-FD1A-2766DF04FD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A33CD3DE-B098-1B37-692B-EF7A5C3BEE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FD3542E-3A12-ADDF-80C1-E38C726D15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A40CDBD4-16A0-FAAC-9B2A-5C2D0090DF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1EBB214D-FD29-409F-CAE7-E98B0EFA01D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ED1CB7D-0E12-E96E-E079-51F2AA31C6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80C2E9F7-4646-3426-6904-CB59C95B47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A9A0D51C-82E2-3156-CE49-08D689011E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30F0F6-15EF-75FA-140B-B8B64B2C1F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BDC2948-48E3-B7C9-EAB4-D8D618455B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FDD9259-B525-A76D-558D-0F4A741E43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6074641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 med text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3FCAD13C-5F77-4C22-A714-4054A1147B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4850" y="1425575"/>
            <a:ext cx="3473450" cy="1960563"/>
          </a:xfrm>
          <a:solidFill>
            <a:schemeClr val="bg1"/>
          </a:solidFill>
        </p:spPr>
        <p:txBody>
          <a:bodyPr vert="horz" lIns="0" tIns="0" rIns="0" bIns="540000" rtlCol="0" anchor="ctr">
            <a:normAutofit/>
          </a:bodyPr>
          <a:lstStyle>
            <a:lvl1pPr marL="0" indent="0" algn="ctr">
              <a:buNone/>
              <a:defRPr lang="en-US"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84F7D9E2-1F6B-43D2-A817-3160C0EDC5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64834" y="1425575"/>
            <a:ext cx="3473450" cy="1960563"/>
          </a:xfrm>
          <a:solidFill>
            <a:schemeClr val="bg1"/>
          </a:solidFill>
        </p:spPr>
        <p:txBody>
          <a:bodyPr vert="horz" lIns="0" tIns="0" rIns="0" bIns="540000" rtlCol="0" anchor="ctr">
            <a:normAutofit/>
          </a:bodyPr>
          <a:lstStyle>
            <a:lvl1pPr marL="0" indent="0" algn="ctr">
              <a:buNone/>
              <a:defRPr lang="en-US"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DCF34BB-620C-48C8-B689-AA0A1CE76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AF1D544-AD05-4C94-B0B4-EDDB341DC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B5EB69-5551-4B00-89F7-6EA342DF8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text 3">
            <a:extLst>
              <a:ext uri="{FF2B5EF4-FFF2-40B4-BE49-F238E27FC236}">
                <a16:creationId xmlns:a16="http://schemas.microsoft.com/office/drawing/2014/main" id="{32785988-9EC8-4FE5-BC6B-4A9BFB51A2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849" y="3392797"/>
            <a:ext cx="3473449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4650710D-63B0-40BE-8D55-97684066D8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64835" y="3392797"/>
            <a:ext cx="3473449" cy="373029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3" name="Platshållare för text 14">
            <a:extLst>
              <a:ext uri="{FF2B5EF4-FFF2-40B4-BE49-F238E27FC236}">
                <a16:creationId xmlns:a16="http://schemas.microsoft.com/office/drawing/2014/main" id="{743F28FC-3D04-47BD-A9D9-A71E09A7D9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4848" y="3817101"/>
            <a:ext cx="3473449" cy="638425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  <a:lvl3pPr marL="270013" indent="0" algn="ctr">
              <a:buNone/>
              <a:defRPr/>
            </a:lvl3pPr>
            <a:lvl4pPr marL="405020" indent="0" algn="ctr">
              <a:buNone/>
              <a:defRPr/>
            </a:lvl4pPr>
            <a:lvl5pPr marL="540026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Platshållare för text 14">
            <a:extLst>
              <a:ext uri="{FF2B5EF4-FFF2-40B4-BE49-F238E27FC236}">
                <a16:creationId xmlns:a16="http://schemas.microsoft.com/office/drawing/2014/main" id="{68C23696-6058-4ADA-8516-029A7CD790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64834" y="3817101"/>
            <a:ext cx="3473449" cy="638425"/>
          </a:xfrm>
        </p:spPr>
        <p:txBody>
          <a:bodyPr/>
          <a:lstStyle>
            <a:lvl1pPr marL="0" indent="0" algn="ctr">
              <a:buNone/>
              <a:defRPr/>
            </a:lvl1pPr>
            <a:lvl2pPr marL="134937" indent="0" algn="ctr">
              <a:buNone/>
              <a:defRPr/>
            </a:lvl2pPr>
            <a:lvl3pPr marL="270013" indent="0" algn="ctr">
              <a:buNone/>
              <a:defRPr/>
            </a:lvl3pPr>
            <a:lvl4pPr marL="405020" indent="0" algn="ctr">
              <a:buNone/>
              <a:defRPr/>
            </a:lvl4pPr>
            <a:lvl5pPr marL="540026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1477E354-FB2F-FA8A-E0AF-44FDC39C8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384784"/>
            <a:ext cx="8478000" cy="648997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9497657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underrubrik"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AB0BE9F-A4A6-40C5-AA90-7534A6E6E9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4175" y="1349375"/>
            <a:ext cx="2624138" cy="2579688"/>
          </a:xfrm>
          <a:solidFill>
            <a:schemeClr val="bg1"/>
          </a:solidFill>
        </p:spPr>
        <p:txBody>
          <a:bodyPr bIns="540000" anchor="ctr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11" name="Platshållare för bild 9">
            <a:extLst>
              <a:ext uri="{FF2B5EF4-FFF2-40B4-BE49-F238E27FC236}">
                <a16:creationId xmlns:a16="http://schemas.microsoft.com/office/drawing/2014/main" id="{DE81CC42-2A6E-4F3B-BBE6-FE59638A74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47016" y="1349375"/>
            <a:ext cx="2624138" cy="2579688"/>
          </a:xfrm>
          <a:solidFill>
            <a:schemeClr val="bg1"/>
          </a:solidFill>
        </p:spPr>
        <p:txBody>
          <a:bodyPr bIns="540000" anchor="ctr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12" name="Platshållare för bild 9">
            <a:extLst>
              <a:ext uri="{FF2B5EF4-FFF2-40B4-BE49-F238E27FC236}">
                <a16:creationId xmlns:a16="http://schemas.microsoft.com/office/drawing/2014/main" id="{F72D68B9-6F9E-4074-8360-5981BFB53B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35494" y="1349375"/>
            <a:ext cx="2624138" cy="2579688"/>
          </a:xfrm>
          <a:solidFill>
            <a:schemeClr val="bg1"/>
          </a:solidFill>
        </p:spPr>
        <p:txBody>
          <a:bodyPr bIns="540000" anchor="ctr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1FC8C2E-F4BB-48BF-9A22-9365CBB5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585936A-133A-4389-A19C-F83ACAE67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FD6503D-F9AF-46C5-BCD0-3A8831457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468B1274-0D53-43B2-8BF3-6EFC2632A3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4176" y="3929063"/>
            <a:ext cx="2624138" cy="428625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752A2079-C18D-47C1-9504-3C21A558EE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9931" y="3929063"/>
            <a:ext cx="2624138" cy="428625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marL="0" marR="0" lvl="0" indent="0" algn="ctr" defTabSz="68581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här för underrubrik</a:t>
            </a:r>
          </a:p>
        </p:txBody>
      </p:sp>
      <p:sp>
        <p:nvSpPr>
          <p:cNvPr id="18" name="Platshållare för text 3">
            <a:extLst>
              <a:ext uri="{FF2B5EF4-FFF2-40B4-BE49-F238E27FC236}">
                <a16:creationId xmlns:a16="http://schemas.microsoft.com/office/drawing/2014/main" id="{5B470EE3-7901-4A91-86C6-9084CC4634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2579" y="3929063"/>
            <a:ext cx="2624138" cy="428625"/>
          </a:xfrm>
        </p:spPr>
        <p:txBody>
          <a:bodyPr anchor="b" anchorCtr="0"/>
          <a:lstStyle>
            <a:lvl1pPr marL="0" indent="0" algn="ctr">
              <a:buNone/>
              <a:defRPr sz="1700">
                <a:latin typeface="+mj-lt"/>
              </a:defRPr>
            </a:lvl1pPr>
          </a:lstStyle>
          <a:p>
            <a:pPr marL="0" marR="0" lvl="0" indent="0" algn="ctr" defTabSz="68581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Klicka här för underrubrik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F187F875-E2B0-5225-AE60-7ABC299051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384784"/>
            <a:ext cx="8478000" cy="648997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39229003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163D8D7-2695-4296-A101-69238A623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C3FD6AD-E400-4F3E-8E77-25BBA2DF4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2F0BD89-99DF-4345-A517-4BC8A4B36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7D45ECA-92FA-429A-81A2-03E53F5D7D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3375" y="1327150"/>
            <a:ext cx="8477250" cy="32972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66789C5B-8D01-2AC5-37D1-DB681A6D6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384784"/>
            <a:ext cx="8478000" cy="648997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27659278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ida -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163D8D7-2695-4296-A101-69238A623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C3FD6AD-E400-4F3E-8E77-25BBA2DF4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2F0BD89-99DF-4345-A517-4BC8A4B36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7D45ECA-92FA-429A-81A2-03E53F5D7D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3375" y="1327150"/>
            <a:ext cx="8477250" cy="32972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A10E70E3-9F13-1044-3E86-CEED2A573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384784"/>
            <a:ext cx="8478000" cy="648997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 w="12700"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34089547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bg bwMode="blackGray"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77CCC2B-BBB1-4FF6-A4D1-EB1209EA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96FD629-8665-43A0-B882-3297A0DB7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EF43A06-6BA9-4B0B-BDDB-2AFD8D673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4EA2EF94-7FCB-E7F5-5D34-0F01C28FC7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1" y="384784"/>
            <a:ext cx="8478000" cy="648997"/>
          </a:xfrm>
          <a:prstGeom prst="callout1">
            <a:avLst>
              <a:gd name="adj1" fmla="val 99985"/>
              <a:gd name="adj2" fmla="val 53306"/>
              <a:gd name="adj3" fmla="val 99879"/>
              <a:gd name="adj4" fmla="val 46646"/>
            </a:avLst>
          </a:prstGeom>
          <a:ln>
            <a:solidFill>
              <a:schemeClr val="tx1"/>
            </a:solidFill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rubrik</a:t>
            </a:r>
          </a:p>
        </p:txBody>
      </p:sp>
    </p:spTree>
    <p:extLst>
      <p:ext uri="{BB962C8B-B14F-4D97-AF65-F5344CB8AC3E}">
        <p14:creationId xmlns:p14="http://schemas.microsoft.com/office/powerpoint/2010/main" val="2582248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sida - Ljusgrön">
    <p:bg>
      <p:bgPr>
        <a:solidFill>
          <a:srgbClr val="CDEA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l: femhörning 6">
            <a:extLst>
              <a:ext uri="{FF2B5EF4-FFF2-40B4-BE49-F238E27FC236}">
                <a16:creationId xmlns:a16="http://schemas.microsoft.com/office/drawing/2014/main" id="{08D7EF62-BE3C-4856-B5C0-656D8131A61E}"/>
              </a:ext>
            </a:extLst>
          </p:cNvPr>
          <p:cNvSpPr/>
          <p:nvPr userDrawn="1"/>
        </p:nvSpPr>
        <p:spPr>
          <a:xfrm rot="16200000">
            <a:off x="2507145" y="893338"/>
            <a:ext cx="4129708" cy="4370615"/>
          </a:xfrm>
          <a:prstGeom prst="homePlate">
            <a:avLst>
              <a:gd name="adj" fmla="val 22603"/>
            </a:avLst>
          </a:prstGeom>
          <a:solidFill>
            <a:srgbClr val="ECF7E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3200" b="0" i="0" u="none" strike="noStrike" cap="none" spc="0" normalizeH="0" baseline="0" dirty="0">
              <a:ln>
                <a:noFill/>
              </a:ln>
              <a:noFill/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3E8B2D8-3593-49DF-93D0-D20B6781D0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94402" y="2155494"/>
            <a:ext cx="3958798" cy="648997"/>
          </a:xfrm>
          <a:noFill/>
          <a:effectLst/>
        </p:spPr>
        <p:txBody>
          <a:bodyPr anchor="b"/>
          <a:lstStyle>
            <a:lvl1pPr>
              <a:defRPr sz="2800"/>
            </a:lvl1pPr>
          </a:lstStyle>
          <a:p>
            <a:r>
              <a:rPr lang="sv-SE" dirty="0"/>
              <a:t>Klicka här för rubrik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D22D584-177C-47A6-8FDA-5EBCAAE40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93975" y="3090240"/>
            <a:ext cx="3959225" cy="1123949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135006" indent="0">
              <a:buNone/>
              <a:defRPr/>
            </a:lvl2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178B0B-F736-4F6D-BF7C-BFACEEAE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330035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57240-F657-41C4-933E-4307E008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242376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2A4C5C-901A-4778-95DC-B6F54CC6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1" y="5332449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716824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sida - Mönster-Bild">
    <p:bg>
      <p:bgPr>
        <a:solidFill>
          <a:srgbClr val="EC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D66D8BAF-4D0E-DF51-143F-0F8F5E6A06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2" y="0"/>
            <a:ext cx="9144002" cy="5143500"/>
          </a:xfrm>
          <a:custGeom>
            <a:avLst/>
            <a:gdLst>
              <a:gd name="connsiteX0" fmla="*/ 8337553 w 9144002"/>
              <a:gd name="connsiteY0" fmla="*/ 4654550 h 5143500"/>
              <a:gd name="connsiteX1" fmla="*/ 8272465 w 9144002"/>
              <a:gd name="connsiteY1" fmla="*/ 4725988 h 5143500"/>
              <a:gd name="connsiteX2" fmla="*/ 8272465 w 9144002"/>
              <a:gd name="connsiteY2" fmla="*/ 4884738 h 5143500"/>
              <a:gd name="connsiteX3" fmla="*/ 8337553 w 9144002"/>
              <a:gd name="connsiteY3" fmla="*/ 4957763 h 5143500"/>
              <a:gd name="connsiteX4" fmla="*/ 8747128 w 9144002"/>
              <a:gd name="connsiteY4" fmla="*/ 4957763 h 5143500"/>
              <a:gd name="connsiteX5" fmla="*/ 8812215 w 9144002"/>
              <a:gd name="connsiteY5" fmla="*/ 4884738 h 5143500"/>
              <a:gd name="connsiteX6" fmla="*/ 8812215 w 9144002"/>
              <a:gd name="connsiteY6" fmla="*/ 4725988 h 5143500"/>
              <a:gd name="connsiteX7" fmla="*/ 8747128 w 9144002"/>
              <a:gd name="connsiteY7" fmla="*/ 4654550 h 5143500"/>
              <a:gd name="connsiteX8" fmla="*/ 4571804 w 9144002"/>
              <a:gd name="connsiteY8" fmla="*/ 1013791 h 5143500"/>
              <a:gd name="connsiteX9" fmla="*/ 2386496 w 9144002"/>
              <a:gd name="connsiteY9" fmla="*/ 1947229 h 5143500"/>
              <a:gd name="connsiteX10" fmla="*/ 2386496 w 9144002"/>
              <a:gd name="connsiteY10" fmla="*/ 5143499 h 5143500"/>
              <a:gd name="connsiteX11" fmla="*/ 6757111 w 9144002"/>
              <a:gd name="connsiteY11" fmla="*/ 5143499 h 5143500"/>
              <a:gd name="connsiteX12" fmla="*/ 6757111 w 9144002"/>
              <a:gd name="connsiteY12" fmla="*/ 1947229 h 5143500"/>
              <a:gd name="connsiteX13" fmla="*/ 0 w 9144002"/>
              <a:gd name="connsiteY13" fmla="*/ 0 h 5143500"/>
              <a:gd name="connsiteX14" fmla="*/ 4397858 w 9144002"/>
              <a:gd name="connsiteY14" fmla="*/ 0 h 5143500"/>
              <a:gd name="connsiteX15" fmla="*/ 4976329 w 9144002"/>
              <a:gd name="connsiteY15" fmla="*/ 0 h 5143500"/>
              <a:gd name="connsiteX16" fmla="*/ 8827067 w 9144002"/>
              <a:gd name="connsiteY16" fmla="*/ 0 h 5143500"/>
              <a:gd name="connsiteX17" fmla="*/ 8829460 w 9144002"/>
              <a:gd name="connsiteY17" fmla="*/ 0 h 5143500"/>
              <a:gd name="connsiteX18" fmla="*/ 9144002 w 9144002"/>
              <a:gd name="connsiteY18" fmla="*/ 0 h 5143500"/>
              <a:gd name="connsiteX19" fmla="*/ 9144002 w 9144002"/>
              <a:gd name="connsiteY19" fmla="*/ 4357688 h 5143500"/>
              <a:gd name="connsiteX20" fmla="*/ 9144002 w 9144002"/>
              <a:gd name="connsiteY20" fmla="*/ 5143500 h 5143500"/>
              <a:gd name="connsiteX21" fmla="*/ 8829460 w 9144002"/>
              <a:gd name="connsiteY21" fmla="*/ 5143500 h 5143500"/>
              <a:gd name="connsiteX22" fmla="*/ 8827067 w 9144002"/>
              <a:gd name="connsiteY22" fmla="*/ 5143500 h 5143500"/>
              <a:gd name="connsiteX23" fmla="*/ 4976329 w 9144002"/>
              <a:gd name="connsiteY23" fmla="*/ 5143500 h 5143500"/>
              <a:gd name="connsiteX24" fmla="*/ 4397858 w 9144002"/>
              <a:gd name="connsiteY24" fmla="*/ 5143500 h 5143500"/>
              <a:gd name="connsiteX25" fmla="*/ 0 w 9144002"/>
              <a:gd name="connsiteY25" fmla="*/ 5143500 h 5143500"/>
              <a:gd name="connsiteX26" fmla="*/ 0 w 9144002"/>
              <a:gd name="connsiteY26" fmla="*/ 435768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44002" h="5143500">
                <a:moveTo>
                  <a:pt x="8337553" y="4654550"/>
                </a:moveTo>
                <a:lnTo>
                  <a:pt x="8272465" y="4725988"/>
                </a:lnTo>
                <a:lnTo>
                  <a:pt x="8272465" y="4884738"/>
                </a:lnTo>
                <a:lnTo>
                  <a:pt x="8337553" y="4957763"/>
                </a:lnTo>
                <a:lnTo>
                  <a:pt x="8747128" y="4957763"/>
                </a:lnTo>
                <a:lnTo>
                  <a:pt x="8812215" y="4884738"/>
                </a:lnTo>
                <a:lnTo>
                  <a:pt x="8812215" y="4725988"/>
                </a:lnTo>
                <a:lnTo>
                  <a:pt x="8747128" y="4654550"/>
                </a:lnTo>
                <a:close/>
                <a:moveTo>
                  <a:pt x="4571804" y="1013791"/>
                </a:moveTo>
                <a:lnTo>
                  <a:pt x="2386496" y="1947229"/>
                </a:lnTo>
                <a:lnTo>
                  <a:pt x="2386496" y="5143499"/>
                </a:lnTo>
                <a:lnTo>
                  <a:pt x="6757111" y="5143499"/>
                </a:lnTo>
                <a:lnTo>
                  <a:pt x="6757111" y="1947229"/>
                </a:lnTo>
                <a:close/>
                <a:moveTo>
                  <a:pt x="0" y="0"/>
                </a:moveTo>
                <a:lnTo>
                  <a:pt x="4397858" y="0"/>
                </a:lnTo>
                <a:lnTo>
                  <a:pt x="4976329" y="0"/>
                </a:lnTo>
                <a:lnTo>
                  <a:pt x="8827067" y="0"/>
                </a:lnTo>
                <a:lnTo>
                  <a:pt x="8829460" y="0"/>
                </a:lnTo>
                <a:lnTo>
                  <a:pt x="9144002" y="0"/>
                </a:lnTo>
                <a:lnTo>
                  <a:pt x="9144002" y="4357688"/>
                </a:lnTo>
                <a:lnTo>
                  <a:pt x="9144002" y="5143500"/>
                </a:lnTo>
                <a:lnTo>
                  <a:pt x="8829460" y="5143500"/>
                </a:lnTo>
                <a:lnTo>
                  <a:pt x="8827067" y="5143500"/>
                </a:lnTo>
                <a:lnTo>
                  <a:pt x="4976329" y="5143500"/>
                </a:lnTo>
                <a:lnTo>
                  <a:pt x="4397858" y="5143500"/>
                </a:lnTo>
                <a:lnTo>
                  <a:pt x="0" y="5143500"/>
                </a:lnTo>
                <a:lnTo>
                  <a:pt x="0" y="435768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bIns="648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Välj infoga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3E8B2D8-3593-49DF-93D0-D20B6781D0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94402" y="2155494"/>
            <a:ext cx="3958798" cy="648997"/>
          </a:xfrm>
          <a:noFill/>
          <a:effectLst/>
        </p:spPr>
        <p:txBody>
          <a:bodyPr anchor="b"/>
          <a:lstStyle>
            <a:lvl1pPr>
              <a:defRPr sz="2800"/>
            </a:lvl1pPr>
          </a:lstStyle>
          <a:p>
            <a:r>
              <a:rPr lang="sv-SE" dirty="0"/>
              <a:t>Klicka här för rubrik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D22D584-177C-47A6-8FDA-5EBCAAE40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93975" y="3090240"/>
            <a:ext cx="3959225" cy="1123949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135006" indent="0">
              <a:buNone/>
              <a:defRPr/>
            </a:lvl2pPr>
          </a:lstStyle>
          <a:p>
            <a:pPr lvl="0"/>
            <a:r>
              <a:rPr lang="sv-SE" dirty="0"/>
              <a:t>Klicka här för underrubrik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178B0B-F736-4F6D-BF7C-BFACEEAE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5330035"/>
            <a:ext cx="540000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B034638-A426-4C79-B348-281C82C2B898}" type="datetime1">
              <a:rPr lang="sv-SE" smtClean="0"/>
              <a:pPr/>
              <a:t>2023-10-23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57240-F657-41C4-933E-4307E008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758" y="5242376"/>
            <a:ext cx="3240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2A4C5C-901A-4778-95DC-B6F54CC6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9301" y="5332449"/>
            <a:ext cx="405001" cy="81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4983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34801" y="384784"/>
            <a:ext cx="8478000" cy="648997"/>
          </a:xfrm>
          <a:prstGeom prst="rect">
            <a:avLst/>
          </a:prstGeom>
          <a:noFill/>
          <a:effectLst>
            <a:outerShdw dist="12700" dir="5400000" sx="7000" sy="7000" rotWithShape="0">
              <a:schemeClr val="tx1"/>
            </a:outerShdw>
          </a:effectLst>
        </p:spPr>
        <p:txBody>
          <a:bodyPr vert="horz" lIns="0" tIns="0" rIns="0" bIns="216000" rtlCol="0" anchor="t" anchorCtr="0">
            <a:spAutoFit/>
          </a:bodyPr>
          <a:lstStyle/>
          <a:p>
            <a:pPr marL="0" lvl="0"/>
            <a:r>
              <a:rPr lang="sv-SE" dirty="0"/>
              <a:t>Klicka här för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35755" y="1291214"/>
            <a:ext cx="8478000" cy="30633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35757" y="4868027"/>
            <a:ext cx="54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525">
                <a:solidFill>
                  <a:schemeClr val="tx1"/>
                </a:solidFill>
              </a:defRPr>
            </a:lvl1pPr>
          </a:lstStyle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35758" y="4780368"/>
            <a:ext cx="3240001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525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4369301" y="4870441"/>
            <a:ext cx="405001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525">
                <a:solidFill>
                  <a:schemeClr val="tx1"/>
                </a:solidFill>
              </a:defRPr>
            </a:lvl1pPr>
          </a:lstStyle>
          <a:p>
            <a:fld id="{328EC690-4205-452D-8738-44AC2C0A25D9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AD8D2891-9221-490A-A842-B834978A1F8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272463" y="4654550"/>
            <a:ext cx="539750" cy="303213"/>
            <a:chOff x="5211" y="2932"/>
            <a:chExt cx="340" cy="191"/>
          </a:xfrm>
        </p:grpSpPr>
        <p:sp>
          <p:nvSpPr>
            <p:cNvPr id="31" name="AutoShape 3">
              <a:extLst>
                <a:ext uri="{FF2B5EF4-FFF2-40B4-BE49-F238E27FC236}">
                  <a16:creationId xmlns:a16="http://schemas.microsoft.com/office/drawing/2014/main" id="{602B20E8-5581-475D-97B3-DD96EBC3680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5211" y="2932"/>
              <a:ext cx="340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6BCF2C82-2A50-43AB-A9FC-7EF0576FF9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1" y="2932"/>
              <a:ext cx="340" cy="191"/>
            </a:xfrm>
            <a:custGeom>
              <a:avLst/>
              <a:gdLst>
                <a:gd name="T0" fmla="*/ 41 w 340"/>
                <a:gd name="T1" fmla="*/ 191 h 191"/>
                <a:gd name="T2" fmla="*/ 0 w 340"/>
                <a:gd name="T3" fmla="*/ 145 h 191"/>
                <a:gd name="T4" fmla="*/ 0 w 340"/>
                <a:gd name="T5" fmla="*/ 45 h 191"/>
                <a:gd name="T6" fmla="*/ 41 w 340"/>
                <a:gd name="T7" fmla="*/ 0 h 191"/>
                <a:gd name="T8" fmla="*/ 299 w 340"/>
                <a:gd name="T9" fmla="*/ 0 h 191"/>
                <a:gd name="T10" fmla="*/ 340 w 340"/>
                <a:gd name="T11" fmla="*/ 45 h 191"/>
                <a:gd name="T12" fmla="*/ 340 w 340"/>
                <a:gd name="T13" fmla="*/ 145 h 191"/>
                <a:gd name="T14" fmla="*/ 299 w 340"/>
                <a:gd name="T15" fmla="*/ 191 h 191"/>
                <a:gd name="T16" fmla="*/ 41 w 340"/>
                <a:gd name="T1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191">
                  <a:moveTo>
                    <a:pt x="41" y="191"/>
                  </a:moveTo>
                  <a:lnTo>
                    <a:pt x="0" y="145"/>
                  </a:lnTo>
                  <a:lnTo>
                    <a:pt x="0" y="45"/>
                  </a:lnTo>
                  <a:lnTo>
                    <a:pt x="41" y="0"/>
                  </a:lnTo>
                  <a:lnTo>
                    <a:pt x="299" y="0"/>
                  </a:lnTo>
                  <a:lnTo>
                    <a:pt x="340" y="45"/>
                  </a:lnTo>
                  <a:lnTo>
                    <a:pt x="340" y="145"/>
                  </a:lnTo>
                  <a:lnTo>
                    <a:pt x="299" y="191"/>
                  </a:lnTo>
                  <a:lnTo>
                    <a:pt x="41" y="191"/>
                  </a:lnTo>
                  <a:close/>
                </a:path>
              </a:pathLst>
            </a:custGeom>
            <a:solidFill>
              <a:srgbClr val="037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C4041856-931F-44B0-AC5C-2A82EA95B3A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20" y="2941"/>
              <a:ext cx="323" cy="173"/>
            </a:xfrm>
            <a:custGeom>
              <a:avLst/>
              <a:gdLst>
                <a:gd name="T0" fmla="*/ 286 w 323"/>
                <a:gd name="T1" fmla="*/ 0 h 173"/>
                <a:gd name="T2" fmla="*/ 36 w 323"/>
                <a:gd name="T3" fmla="*/ 0 h 173"/>
                <a:gd name="T4" fmla="*/ 0 w 323"/>
                <a:gd name="T5" fmla="*/ 40 h 173"/>
                <a:gd name="T6" fmla="*/ 0 w 323"/>
                <a:gd name="T7" fmla="*/ 133 h 173"/>
                <a:gd name="T8" fmla="*/ 36 w 323"/>
                <a:gd name="T9" fmla="*/ 173 h 173"/>
                <a:gd name="T10" fmla="*/ 286 w 323"/>
                <a:gd name="T11" fmla="*/ 173 h 173"/>
                <a:gd name="T12" fmla="*/ 323 w 323"/>
                <a:gd name="T13" fmla="*/ 133 h 173"/>
                <a:gd name="T14" fmla="*/ 323 w 323"/>
                <a:gd name="T15" fmla="*/ 40 h 173"/>
                <a:gd name="T16" fmla="*/ 286 w 323"/>
                <a:gd name="T17" fmla="*/ 0 h 173"/>
                <a:gd name="T18" fmla="*/ 313 w 323"/>
                <a:gd name="T19" fmla="*/ 129 h 173"/>
                <a:gd name="T20" fmla="*/ 282 w 323"/>
                <a:gd name="T21" fmla="*/ 164 h 173"/>
                <a:gd name="T22" fmla="*/ 40 w 323"/>
                <a:gd name="T23" fmla="*/ 164 h 173"/>
                <a:gd name="T24" fmla="*/ 9 w 323"/>
                <a:gd name="T25" fmla="*/ 129 h 173"/>
                <a:gd name="T26" fmla="*/ 9 w 323"/>
                <a:gd name="T27" fmla="*/ 44 h 173"/>
                <a:gd name="T28" fmla="*/ 40 w 323"/>
                <a:gd name="T29" fmla="*/ 9 h 173"/>
                <a:gd name="T30" fmla="*/ 282 w 323"/>
                <a:gd name="T31" fmla="*/ 9 h 173"/>
                <a:gd name="T32" fmla="*/ 313 w 323"/>
                <a:gd name="T33" fmla="*/ 44 h 173"/>
                <a:gd name="T34" fmla="*/ 313 w 323"/>
                <a:gd name="T35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3" h="173">
                  <a:moveTo>
                    <a:pt x="286" y="0"/>
                  </a:moveTo>
                  <a:lnTo>
                    <a:pt x="36" y="0"/>
                  </a:lnTo>
                  <a:lnTo>
                    <a:pt x="0" y="40"/>
                  </a:lnTo>
                  <a:lnTo>
                    <a:pt x="0" y="133"/>
                  </a:lnTo>
                  <a:lnTo>
                    <a:pt x="36" y="173"/>
                  </a:lnTo>
                  <a:lnTo>
                    <a:pt x="286" y="173"/>
                  </a:lnTo>
                  <a:lnTo>
                    <a:pt x="323" y="133"/>
                  </a:lnTo>
                  <a:lnTo>
                    <a:pt x="323" y="40"/>
                  </a:lnTo>
                  <a:lnTo>
                    <a:pt x="286" y="0"/>
                  </a:lnTo>
                  <a:close/>
                  <a:moveTo>
                    <a:pt x="313" y="129"/>
                  </a:moveTo>
                  <a:lnTo>
                    <a:pt x="282" y="164"/>
                  </a:lnTo>
                  <a:lnTo>
                    <a:pt x="40" y="164"/>
                  </a:lnTo>
                  <a:lnTo>
                    <a:pt x="9" y="129"/>
                  </a:lnTo>
                  <a:lnTo>
                    <a:pt x="9" y="44"/>
                  </a:lnTo>
                  <a:lnTo>
                    <a:pt x="40" y="9"/>
                  </a:lnTo>
                  <a:lnTo>
                    <a:pt x="282" y="9"/>
                  </a:lnTo>
                  <a:lnTo>
                    <a:pt x="313" y="44"/>
                  </a:lnTo>
                  <a:lnTo>
                    <a:pt x="313" y="129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4B2A8603-AC6E-446E-8644-D7D0BDE97C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1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3 w 104"/>
                <a:gd name="T3" fmla="*/ 74 h 116"/>
                <a:gd name="T4" fmla="*/ 0 w 104"/>
                <a:gd name="T5" fmla="*/ 74 h 116"/>
                <a:gd name="T6" fmla="*/ 2 w 104"/>
                <a:gd name="T7" fmla="*/ 113 h 116"/>
                <a:gd name="T8" fmla="*/ 12 w 104"/>
                <a:gd name="T9" fmla="*/ 113 h 116"/>
                <a:gd name="T10" fmla="*/ 17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3 w 104"/>
                <a:gd name="T19" fmla="*/ 28 h 116"/>
                <a:gd name="T20" fmla="*/ 49 w 104"/>
                <a:gd name="T21" fmla="*/ 13 h 116"/>
                <a:gd name="T22" fmla="*/ 90 w 104"/>
                <a:gd name="T23" fmla="*/ 40 h 116"/>
                <a:gd name="T24" fmla="*/ 101 w 104"/>
                <a:gd name="T25" fmla="*/ 40 h 116"/>
                <a:gd name="T26" fmla="*/ 100 w 104"/>
                <a:gd name="T27" fmla="*/ 3 h 116"/>
                <a:gd name="T28" fmla="*/ 89 w 104"/>
                <a:gd name="T29" fmla="*/ 3 h 116"/>
                <a:gd name="T30" fmla="*/ 86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3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1" y="103"/>
                    <a:pt x="15" y="91"/>
                    <a:pt x="13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09"/>
                    <a:pt x="14" y="106"/>
                    <a:pt x="17" y="106"/>
                  </a:cubicBezTo>
                  <a:cubicBezTo>
                    <a:pt x="20" y="106"/>
                    <a:pt x="30" y="116"/>
                    <a:pt x="56" y="116"/>
                  </a:cubicBezTo>
                  <a:cubicBezTo>
                    <a:pt x="79" y="116"/>
                    <a:pt x="104" y="106"/>
                    <a:pt x="104" y="79"/>
                  </a:cubicBezTo>
                  <a:cubicBezTo>
                    <a:pt x="104" y="49"/>
                    <a:pt x="77" y="44"/>
                    <a:pt x="54" y="43"/>
                  </a:cubicBezTo>
                  <a:cubicBezTo>
                    <a:pt x="44" y="42"/>
                    <a:pt x="23" y="42"/>
                    <a:pt x="23" y="28"/>
                  </a:cubicBezTo>
                  <a:cubicBezTo>
                    <a:pt x="23" y="19"/>
                    <a:pt x="32" y="13"/>
                    <a:pt x="49" y="13"/>
                  </a:cubicBezTo>
                  <a:cubicBezTo>
                    <a:pt x="70" y="13"/>
                    <a:pt x="87" y="24"/>
                    <a:pt x="90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6"/>
                    <a:pt x="88" y="9"/>
                    <a:pt x="86" y="9"/>
                  </a:cubicBezTo>
                  <a:cubicBezTo>
                    <a:pt x="80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3" y="68"/>
                    <a:pt x="83" y="84"/>
                  </a:cubicBezTo>
                  <a:cubicBezTo>
                    <a:pt x="83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2E251099-4041-48FA-AE86-25BAFE74F3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6" y="2987"/>
              <a:ext cx="48" cy="30"/>
            </a:xfrm>
            <a:custGeom>
              <a:avLst/>
              <a:gdLst>
                <a:gd name="T0" fmla="*/ 53 w 175"/>
                <a:gd name="T1" fmla="*/ 97 h 110"/>
                <a:gd name="T2" fmla="*/ 45 w 175"/>
                <a:gd name="T3" fmla="*/ 97 h 110"/>
                <a:gd name="T4" fmla="*/ 36 w 175"/>
                <a:gd name="T5" fmla="*/ 89 h 110"/>
                <a:gd name="T6" fmla="*/ 36 w 175"/>
                <a:gd name="T7" fmla="*/ 19 h 110"/>
                <a:gd name="T8" fmla="*/ 38 w 175"/>
                <a:gd name="T9" fmla="*/ 19 h 110"/>
                <a:gd name="T10" fmla="*/ 71 w 175"/>
                <a:gd name="T11" fmla="*/ 110 h 110"/>
                <a:gd name="T12" fmla="*/ 89 w 175"/>
                <a:gd name="T13" fmla="*/ 110 h 110"/>
                <a:gd name="T14" fmla="*/ 123 w 175"/>
                <a:gd name="T15" fmla="*/ 19 h 110"/>
                <a:gd name="T16" fmla="*/ 125 w 175"/>
                <a:gd name="T17" fmla="*/ 19 h 110"/>
                <a:gd name="T18" fmla="*/ 125 w 175"/>
                <a:gd name="T19" fmla="*/ 89 h 110"/>
                <a:gd name="T20" fmla="*/ 117 w 175"/>
                <a:gd name="T21" fmla="*/ 97 h 110"/>
                <a:gd name="T22" fmla="*/ 108 w 175"/>
                <a:gd name="T23" fmla="*/ 97 h 110"/>
                <a:gd name="T24" fmla="*/ 108 w 175"/>
                <a:gd name="T25" fmla="*/ 110 h 110"/>
                <a:gd name="T26" fmla="*/ 175 w 175"/>
                <a:gd name="T27" fmla="*/ 110 h 110"/>
                <a:gd name="T28" fmla="*/ 175 w 175"/>
                <a:gd name="T29" fmla="*/ 97 h 110"/>
                <a:gd name="T30" fmla="*/ 153 w 175"/>
                <a:gd name="T31" fmla="*/ 83 h 110"/>
                <a:gd name="T32" fmla="*/ 153 w 175"/>
                <a:gd name="T33" fmla="*/ 27 h 110"/>
                <a:gd name="T34" fmla="*/ 175 w 175"/>
                <a:gd name="T35" fmla="*/ 13 h 110"/>
                <a:gd name="T36" fmla="*/ 175 w 175"/>
                <a:gd name="T37" fmla="*/ 0 h 110"/>
                <a:gd name="T38" fmla="*/ 114 w 175"/>
                <a:gd name="T39" fmla="*/ 0 h 110"/>
                <a:gd name="T40" fmla="*/ 86 w 175"/>
                <a:gd name="T41" fmla="*/ 76 h 110"/>
                <a:gd name="T42" fmla="*/ 61 w 175"/>
                <a:gd name="T43" fmla="*/ 0 h 110"/>
                <a:gd name="T44" fmla="*/ 0 w 175"/>
                <a:gd name="T45" fmla="*/ 0 h 110"/>
                <a:gd name="T46" fmla="*/ 0 w 175"/>
                <a:gd name="T47" fmla="*/ 13 h 110"/>
                <a:gd name="T48" fmla="*/ 21 w 175"/>
                <a:gd name="T49" fmla="*/ 26 h 110"/>
                <a:gd name="T50" fmla="*/ 21 w 175"/>
                <a:gd name="T51" fmla="*/ 83 h 110"/>
                <a:gd name="T52" fmla="*/ 0 w 175"/>
                <a:gd name="T53" fmla="*/ 97 h 110"/>
                <a:gd name="T54" fmla="*/ 0 w 175"/>
                <a:gd name="T55" fmla="*/ 110 h 110"/>
                <a:gd name="T56" fmla="*/ 53 w 175"/>
                <a:gd name="T57" fmla="*/ 110 h 110"/>
                <a:gd name="T58" fmla="*/ 53 w 175"/>
                <a:gd name="T59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110">
                  <a:moveTo>
                    <a:pt x="53" y="97"/>
                  </a:moveTo>
                  <a:cubicBezTo>
                    <a:pt x="45" y="97"/>
                    <a:pt x="45" y="97"/>
                    <a:pt x="45" y="97"/>
                  </a:cubicBezTo>
                  <a:cubicBezTo>
                    <a:pt x="39" y="97"/>
                    <a:pt x="36" y="96"/>
                    <a:pt x="36" y="8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7"/>
                    <a:pt x="37" y="17"/>
                    <a:pt x="38" y="19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4" y="17"/>
                    <a:pt x="125" y="17"/>
                    <a:pt x="125" y="1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96"/>
                    <a:pt x="122" y="97"/>
                    <a:pt x="117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66" y="96"/>
                    <a:pt x="153" y="95"/>
                    <a:pt x="153" y="83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15"/>
                    <a:pt x="163" y="15"/>
                    <a:pt x="175" y="13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5"/>
                    <a:pt x="21" y="14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5"/>
                    <a:pt x="9" y="96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3" y="110"/>
                    <a:pt x="53" y="110"/>
                    <a:pt x="53" y="110"/>
                  </a:cubicBezTo>
                  <a:lnTo>
                    <a:pt x="53" y="9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25D2AF67-657D-4F05-AEF9-FF309D0154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52" y="3035"/>
              <a:ext cx="35" cy="30"/>
            </a:xfrm>
            <a:custGeom>
              <a:avLst/>
              <a:gdLst>
                <a:gd name="T0" fmla="*/ 97 w 127"/>
                <a:gd name="T1" fmla="*/ 52 h 110"/>
                <a:gd name="T2" fmla="*/ 121 w 127"/>
                <a:gd name="T3" fmla="*/ 29 h 110"/>
                <a:gd name="T4" fmla="*/ 87 w 127"/>
                <a:gd name="T5" fmla="*/ 0 h 110"/>
                <a:gd name="T6" fmla="*/ 0 w 127"/>
                <a:gd name="T7" fmla="*/ 0 h 110"/>
                <a:gd name="T8" fmla="*/ 0 w 127"/>
                <a:gd name="T9" fmla="*/ 13 h 110"/>
                <a:gd name="T10" fmla="*/ 22 w 127"/>
                <a:gd name="T11" fmla="*/ 26 h 110"/>
                <a:gd name="T12" fmla="*/ 22 w 127"/>
                <a:gd name="T13" fmla="*/ 84 h 110"/>
                <a:gd name="T14" fmla="*/ 0 w 127"/>
                <a:gd name="T15" fmla="*/ 97 h 110"/>
                <a:gd name="T16" fmla="*/ 0 w 127"/>
                <a:gd name="T17" fmla="*/ 110 h 110"/>
                <a:gd name="T18" fmla="*/ 79 w 127"/>
                <a:gd name="T19" fmla="*/ 110 h 110"/>
                <a:gd name="T20" fmla="*/ 127 w 127"/>
                <a:gd name="T21" fmla="*/ 79 h 110"/>
                <a:gd name="T22" fmla="*/ 97 w 127"/>
                <a:gd name="T23" fmla="*/ 52 h 110"/>
                <a:gd name="T24" fmla="*/ 50 w 127"/>
                <a:gd name="T25" fmla="*/ 18 h 110"/>
                <a:gd name="T26" fmla="*/ 54 w 127"/>
                <a:gd name="T27" fmla="*/ 13 h 110"/>
                <a:gd name="T28" fmla="*/ 75 w 127"/>
                <a:gd name="T29" fmla="*/ 13 h 110"/>
                <a:gd name="T30" fmla="*/ 93 w 127"/>
                <a:gd name="T31" fmla="*/ 29 h 110"/>
                <a:gd name="T32" fmla="*/ 73 w 127"/>
                <a:gd name="T33" fmla="*/ 46 h 110"/>
                <a:gd name="T34" fmla="*/ 50 w 127"/>
                <a:gd name="T35" fmla="*/ 46 h 110"/>
                <a:gd name="T36" fmla="*/ 50 w 127"/>
                <a:gd name="T37" fmla="*/ 18 h 110"/>
                <a:gd name="T38" fmla="*/ 74 w 127"/>
                <a:gd name="T39" fmla="*/ 96 h 110"/>
                <a:gd name="T40" fmla="*/ 55 w 127"/>
                <a:gd name="T41" fmla="*/ 96 h 110"/>
                <a:gd name="T42" fmla="*/ 50 w 127"/>
                <a:gd name="T43" fmla="*/ 92 h 110"/>
                <a:gd name="T44" fmla="*/ 50 w 127"/>
                <a:gd name="T45" fmla="*/ 60 h 110"/>
                <a:gd name="T46" fmla="*/ 75 w 127"/>
                <a:gd name="T47" fmla="*/ 60 h 110"/>
                <a:gd name="T48" fmla="*/ 98 w 127"/>
                <a:gd name="T49" fmla="*/ 77 h 110"/>
                <a:gd name="T50" fmla="*/ 74 w 127"/>
                <a:gd name="T5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7" h="110">
                  <a:moveTo>
                    <a:pt x="97" y="52"/>
                  </a:moveTo>
                  <a:cubicBezTo>
                    <a:pt x="109" y="50"/>
                    <a:pt x="121" y="42"/>
                    <a:pt x="121" y="29"/>
                  </a:cubicBezTo>
                  <a:cubicBezTo>
                    <a:pt x="121" y="9"/>
                    <a:pt x="106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5"/>
                    <a:pt x="22" y="16"/>
                    <a:pt x="22" y="26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7"/>
                    <a:pt x="22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101" y="110"/>
                    <a:pt x="127" y="107"/>
                    <a:pt x="127" y="79"/>
                  </a:cubicBezTo>
                  <a:cubicBezTo>
                    <a:pt x="127" y="61"/>
                    <a:pt x="113" y="53"/>
                    <a:pt x="97" y="52"/>
                  </a:cubicBezTo>
                  <a:close/>
                  <a:moveTo>
                    <a:pt x="50" y="18"/>
                  </a:moveTo>
                  <a:cubicBezTo>
                    <a:pt x="50" y="15"/>
                    <a:pt x="50" y="13"/>
                    <a:pt x="5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86" y="13"/>
                    <a:pt x="93" y="19"/>
                    <a:pt x="93" y="29"/>
                  </a:cubicBezTo>
                  <a:cubicBezTo>
                    <a:pt x="93" y="42"/>
                    <a:pt x="83" y="46"/>
                    <a:pt x="73" y="46"/>
                  </a:cubicBezTo>
                  <a:cubicBezTo>
                    <a:pt x="50" y="46"/>
                    <a:pt x="50" y="46"/>
                    <a:pt x="50" y="46"/>
                  </a:cubicBezTo>
                  <a:lnTo>
                    <a:pt x="50" y="18"/>
                  </a:lnTo>
                  <a:close/>
                  <a:moveTo>
                    <a:pt x="74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2" y="96"/>
                    <a:pt x="50" y="95"/>
                    <a:pt x="50" y="92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85" y="60"/>
                    <a:pt x="98" y="62"/>
                    <a:pt x="98" y="77"/>
                  </a:cubicBezTo>
                  <a:cubicBezTo>
                    <a:pt x="98" y="92"/>
                    <a:pt x="87" y="96"/>
                    <a:pt x="74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0A7FEF7E-64A6-41CA-B7C1-2EA90D6D1D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9" y="2987"/>
              <a:ext cx="31" cy="30"/>
            </a:xfrm>
            <a:custGeom>
              <a:avLst/>
              <a:gdLst>
                <a:gd name="T0" fmla="*/ 114 w 114"/>
                <a:gd name="T1" fmla="*/ 71 h 110"/>
                <a:gd name="T2" fmla="*/ 101 w 114"/>
                <a:gd name="T3" fmla="*/ 71 h 110"/>
                <a:gd name="T4" fmla="*/ 76 w 114"/>
                <a:gd name="T5" fmla="*/ 96 h 110"/>
                <a:gd name="T6" fmla="*/ 56 w 114"/>
                <a:gd name="T7" fmla="*/ 96 h 110"/>
                <a:gd name="T8" fmla="*/ 51 w 114"/>
                <a:gd name="T9" fmla="*/ 93 h 110"/>
                <a:gd name="T10" fmla="*/ 51 w 114"/>
                <a:gd name="T11" fmla="*/ 62 h 110"/>
                <a:gd name="T12" fmla="*/ 64 w 114"/>
                <a:gd name="T13" fmla="*/ 62 h 110"/>
                <a:gd name="T14" fmla="*/ 76 w 114"/>
                <a:gd name="T15" fmla="*/ 79 h 110"/>
                <a:gd name="T16" fmla="*/ 89 w 114"/>
                <a:gd name="T17" fmla="*/ 79 h 110"/>
                <a:gd name="T18" fmla="*/ 89 w 114"/>
                <a:gd name="T19" fmla="*/ 30 h 110"/>
                <a:gd name="T20" fmla="*/ 76 w 114"/>
                <a:gd name="T21" fmla="*/ 30 h 110"/>
                <a:gd name="T22" fmla="*/ 65 w 114"/>
                <a:gd name="T23" fmla="*/ 48 h 110"/>
                <a:gd name="T24" fmla="*/ 51 w 114"/>
                <a:gd name="T25" fmla="*/ 48 h 110"/>
                <a:gd name="T26" fmla="*/ 51 w 114"/>
                <a:gd name="T27" fmla="*/ 17 h 110"/>
                <a:gd name="T28" fmla="*/ 56 w 114"/>
                <a:gd name="T29" fmla="*/ 13 h 110"/>
                <a:gd name="T30" fmla="*/ 76 w 114"/>
                <a:gd name="T31" fmla="*/ 13 h 110"/>
                <a:gd name="T32" fmla="*/ 100 w 114"/>
                <a:gd name="T33" fmla="*/ 37 h 110"/>
                <a:gd name="T34" fmla="*/ 113 w 114"/>
                <a:gd name="T35" fmla="*/ 37 h 110"/>
                <a:gd name="T36" fmla="*/ 111 w 114"/>
                <a:gd name="T37" fmla="*/ 0 h 110"/>
                <a:gd name="T38" fmla="*/ 0 w 114"/>
                <a:gd name="T39" fmla="*/ 0 h 110"/>
                <a:gd name="T40" fmla="*/ 0 w 114"/>
                <a:gd name="T41" fmla="*/ 13 h 110"/>
                <a:gd name="T42" fmla="*/ 22 w 114"/>
                <a:gd name="T43" fmla="*/ 26 h 110"/>
                <a:gd name="T44" fmla="*/ 22 w 114"/>
                <a:gd name="T45" fmla="*/ 83 h 110"/>
                <a:gd name="T46" fmla="*/ 0 w 114"/>
                <a:gd name="T47" fmla="*/ 97 h 110"/>
                <a:gd name="T48" fmla="*/ 0 w 114"/>
                <a:gd name="T49" fmla="*/ 110 h 110"/>
                <a:gd name="T50" fmla="*/ 112 w 114"/>
                <a:gd name="T51" fmla="*/ 110 h 110"/>
                <a:gd name="T52" fmla="*/ 114 w 114"/>
                <a:gd name="T53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4" h="110">
                  <a:moveTo>
                    <a:pt x="114" y="71"/>
                  </a:moveTo>
                  <a:cubicBezTo>
                    <a:pt x="101" y="71"/>
                    <a:pt x="101" y="71"/>
                    <a:pt x="101" y="71"/>
                  </a:cubicBezTo>
                  <a:cubicBezTo>
                    <a:pt x="98" y="84"/>
                    <a:pt x="95" y="96"/>
                    <a:pt x="7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1" y="96"/>
                    <a:pt x="51" y="95"/>
                    <a:pt x="51" y="9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76" y="62"/>
                    <a:pt x="76" y="73"/>
                    <a:pt x="76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8"/>
                    <a:pt x="6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4"/>
                    <a:pt x="52" y="13"/>
                    <a:pt x="5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5" y="13"/>
                    <a:pt x="98" y="23"/>
                    <a:pt x="100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2" y="15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2" y="110"/>
                    <a:pt x="112" y="110"/>
                    <a:pt x="112" y="110"/>
                  </a:cubicBezTo>
                  <a:lnTo>
                    <a:pt x="114" y="71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3CFC7233-9574-4C68-BF7B-31885422A4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69" y="2986"/>
              <a:ext cx="28" cy="32"/>
            </a:xfrm>
            <a:custGeom>
              <a:avLst/>
              <a:gdLst>
                <a:gd name="T0" fmla="*/ 54 w 104"/>
                <a:gd name="T1" fmla="*/ 103 h 116"/>
                <a:gd name="T2" fmla="*/ 12 w 104"/>
                <a:gd name="T3" fmla="*/ 74 h 116"/>
                <a:gd name="T4" fmla="*/ 0 w 104"/>
                <a:gd name="T5" fmla="*/ 74 h 116"/>
                <a:gd name="T6" fmla="*/ 1 w 104"/>
                <a:gd name="T7" fmla="*/ 113 h 116"/>
                <a:gd name="T8" fmla="*/ 11 w 104"/>
                <a:gd name="T9" fmla="*/ 113 h 116"/>
                <a:gd name="T10" fmla="*/ 16 w 104"/>
                <a:gd name="T11" fmla="*/ 106 h 116"/>
                <a:gd name="T12" fmla="*/ 56 w 104"/>
                <a:gd name="T13" fmla="*/ 116 h 116"/>
                <a:gd name="T14" fmla="*/ 104 w 104"/>
                <a:gd name="T15" fmla="*/ 79 h 116"/>
                <a:gd name="T16" fmla="*/ 54 w 104"/>
                <a:gd name="T17" fmla="*/ 43 h 116"/>
                <a:gd name="T18" fmla="*/ 22 w 104"/>
                <a:gd name="T19" fmla="*/ 28 h 116"/>
                <a:gd name="T20" fmla="*/ 49 w 104"/>
                <a:gd name="T21" fmla="*/ 13 h 116"/>
                <a:gd name="T22" fmla="*/ 89 w 104"/>
                <a:gd name="T23" fmla="*/ 40 h 116"/>
                <a:gd name="T24" fmla="*/ 101 w 104"/>
                <a:gd name="T25" fmla="*/ 40 h 116"/>
                <a:gd name="T26" fmla="*/ 99 w 104"/>
                <a:gd name="T27" fmla="*/ 3 h 116"/>
                <a:gd name="T28" fmla="*/ 88 w 104"/>
                <a:gd name="T29" fmla="*/ 3 h 116"/>
                <a:gd name="T30" fmla="*/ 85 w 104"/>
                <a:gd name="T31" fmla="*/ 9 h 116"/>
                <a:gd name="T32" fmla="*/ 46 w 104"/>
                <a:gd name="T33" fmla="*/ 0 h 116"/>
                <a:gd name="T34" fmla="*/ 0 w 104"/>
                <a:gd name="T35" fmla="*/ 36 h 116"/>
                <a:gd name="T36" fmla="*/ 47 w 104"/>
                <a:gd name="T37" fmla="*/ 69 h 116"/>
                <a:gd name="T38" fmla="*/ 82 w 104"/>
                <a:gd name="T39" fmla="*/ 84 h 116"/>
                <a:gd name="T40" fmla="*/ 54 w 104"/>
                <a:gd name="T41" fmla="*/ 10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16">
                  <a:moveTo>
                    <a:pt x="54" y="103"/>
                  </a:moveTo>
                  <a:cubicBezTo>
                    <a:pt x="30" y="103"/>
                    <a:pt x="15" y="91"/>
                    <a:pt x="12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09"/>
                    <a:pt x="13" y="106"/>
                    <a:pt x="16" y="106"/>
                  </a:cubicBezTo>
                  <a:cubicBezTo>
                    <a:pt x="19" y="106"/>
                    <a:pt x="30" y="116"/>
                    <a:pt x="56" y="116"/>
                  </a:cubicBezTo>
                  <a:cubicBezTo>
                    <a:pt x="78" y="116"/>
                    <a:pt x="104" y="106"/>
                    <a:pt x="104" y="79"/>
                  </a:cubicBezTo>
                  <a:cubicBezTo>
                    <a:pt x="104" y="49"/>
                    <a:pt x="76" y="44"/>
                    <a:pt x="54" y="43"/>
                  </a:cubicBezTo>
                  <a:cubicBezTo>
                    <a:pt x="44" y="42"/>
                    <a:pt x="22" y="42"/>
                    <a:pt x="22" y="28"/>
                  </a:cubicBezTo>
                  <a:cubicBezTo>
                    <a:pt x="22" y="19"/>
                    <a:pt x="32" y="13"/>
                    <a:pt x="49" y="13"/>
                  </a:cubicBezTo>
                  <a:cubicBezTo>
                    <a:pt x="70" y="13"/>
                    <a:pt x="86" y="24"/>
                    <a:pt x="89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6"/>
                    <a:pt x="88" y="9"/>
                    <a:pt x="85" y="9"/>
                  </a:cubicBezTo>
                  <a:cubicBezTo>
                    <a:pt x="79" y="9"/>
                    <a:pt x="71" y="0"/>
                    <a:pt x="46" y="0"/>
                  </a:cubicBezTo>
                  <a:cubicBezTo>
                    <a:pt x="25" y="0"/>
                    <a:pt x="0" y="11"/>
                    <a:pt x="0" y="36"/>
                  </a:cubicBezTo>
                  <a:cubicBezTo>
                    <a:pt x="0" y="65"/>
                    <a:pt x="26" y="68"/>
                    <a:pt x="47" y="69"/>
                  </a:cubicBezTo>
                  <a:cubicBezTo>
                    <a:pt x="58" y="70"/>
                    <a:pt x="82" y="68"/>
                    <a:pt x="82" y="84"/>
                  </a:cubicBezTo>
                  <a:cubicBezTo>
                    <a:pt x="82" y="93"/>
                    <a:pt x="74" y="103"/>
                    <a:pt x="54" y="10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3DB308D2-D4B8-419C-8AC4-497617639C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0" y="3035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2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4 w 118"/>
                <a:gd name="T15" fmla="*/ 97 h 110"/>
                <a:gd name="T16" fmla="*/ 24 w 118"/>
                <a:gd name="T17" fmla="*/ 110 h 110"/>
                <a:gd name="T18" fmla="*/ 95 w 118"/>
                <a:gd name="T19" fmla="*/ 110 h 110"/>
                <a:gd name="T20" fmla="*/ 95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2 w 118"/>
                <a:gd name="T27" fmla="*/ 13 h 110"/>
                <a:gd name="T28" fmla="*/ 107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4" y="97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4" y="13"/>
                    <a:pt x="103" y="16"/>
                    <a:pt x="107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F42A71F2-CE0D-44D7-8EF0-F41F652936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1" y="3035"/>
              <a:ext cx="37" cy="31"/>
            </a:xfrm>
            <a:custGeom>
              <a:avLst/>
              <a:gdLst>
                <a:gd name="T0" fmla="*/ 66 w 133"/>
                <a:gd name="T1" fmla="*/ 0 h 116"/>
                <a:gd name="T2" fmla="*/ 0 w 133"/>
                <a:gd name="T3" fmla="*/ 58 h 116"/>
                <a:gd name="T4" fmla="*/ 66 w 133"/>
                <a:gd name="T5" fmla="*/ 116 h 116"/>
                <a:gd name="T6" fmla="*/ 133 w 133"/>
                <a:gd name="T7" fmla="*/ 58 h 116"/>
                <a:gd name="T8" fmla="*/ 66 w 133"/>
                <a:gd name="T9" fmla="*/ 0 h 116"/>
                <a:gd name="T10" fmla="*/ 66 w 133"/>
                <a:gd name="T11" fmla="*/ 102 h 116"/>
                <a:gd name="T12" fmla="*/ 30 w 133"/>
                <a:gd name="T13" fmla="*/ 58 h 116"/>
                <a:gd name="T14" fmla="*/ 66 w 133"/>
                <a:gd name="T15" fmla="*/ 13 h 116"/>
                <a:gd name="T16" fmla="*/ 102 w 133"/>
                <a:gd name="T17" fmla="*/ 58 h 116"/>
                <a:gd name="T18" fmla="*/ 66 w 133"/>
                <a:gd name="T19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16">
                  <a:moveTo>
                    <a:pt x="66" y="0"/>
                  </a:moveTo>
                  <a:cubicBezTo>
                    <a:pt x="28" y="0"/>
                    <a:pt x="0" y="21"/>
                    <a:pt x="0" y="58"/>
                  </a:cubicBezTo>
                  <a:cubicBezTo>
                    <a:pt x="0" y="98"/>
                    <a:pt x="29" y="116"/>
                    <a:pt x="66" y="116"/>
                  </a:cubicBezTo>
                  <a:cubicBezTo>
                    <a:pt x="103" y="116"/>
                    <a:pt x="133" y="98"/>
                    <a:pt x="133" y="58"/>
                  </a:cubicBezTo>
                  <a:cubicBezTo>
                    <a:pt x="133" y="21"/>
                    <a:pt x="103" y="0"/>
                    <a:pt x="66" y="0"/>
                  </a:cubicBezTo>
                  <a:close/>
                  <a:moveTo>
                    <a:pt x="66" y="102"/>
                  </a:moveTo>
                  <a:cubicBezTo>
                    <a:pt x="46" y="102"/>
                    <a:pt x="30" y="88"/>
                    <a:pt x="30" y="58"/>
                  </a:cubicBezTo>
                  <a:cubicBezTo>
                    <a:pt x="30" y="29"/>
                    <a:pt x="46" y="13"/>
                    <a:pt x="66" y="13"/>
                  </a:cubicBezTo>
                  <a:cubicBezTo>
                    <a:pt x="87" y="13"/>
                    <a:pt x="102" y="30"/>
                    <a:pt x="102" y="58"/>
                  </a:cubicBezTo>
                  <a:cubicBezTo>
                    <a:pt x="102" y="89"/>
                    <a:pt x="87" y="102"/>
                    <a:pt x="66" y="102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85807EC5-5FE2-4EDB-B34E-D7E84697C3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3" y="3035"/>
              <a:ext cx="38" cy="31"/>
            </a:xfrm>
            <a:custGeom>
              <a:avLst/>
              <a:gdLst>
                <a:gd name="T0" fmla="*/ 76 w 139"/>
                <a:gd name="T1" fmla="*/ 72 h 116"/>
                <a:gd name="T2" fmla="*/ 83 w 139"/>
                <a:gd name="T3" fmla="*/ 72 h 116"/>
                <a:gd name="T4" fmla="*/ 96 w 139"/>
                <a:gd name="T5" fmla="*/ 83 h 116"/>
                <a:gd name="T6" fmla="*/ 71 w 139"/>
                <a:gd name="T7" fmla="*/ 102 h 116"/>
                <a:gd name="T8" fmla="*/ 31 w 139"/>
                <a:gd name="T9" fmla="*/ 58 h 116"/>
                <a:gd name="T10" fmla="*/ 70 w 139"/>
                <a:gd name="T11" fmla="*/ 13 h 116"/>
                <a:gd name="T12" fmla="*/ 106 w 139"/>
                <a:gd name="T13" fmla="*/ 40 h 116"/>
                <a:gd name="T14" fmla="*/ 119 w 139"/>
                <a:gd name="T15" fmla="*/ 40 h 116"/>
                <a:gd name="T16" fmla="*/ 119 w 139"/>
                <a:gd name="T17" fmla="*/ 3 h 116"/>
                <a:gd name="T18" fmla="*/ 106 w 139"/>
                <a:gd name="T19" fmla="*/ 3 h 116"/>
                <a:gd name="T20" fmla="*/ 103 w 139"/>
                <a:gd name="T21" fmla="*/ 9 h 116"/>
                <a:gd name="T22" fmla="*/ 64 w 139"/>
                <a:gd name="T23" fmla="*/ 0 h 116"/>
                <a:gd name="T24" fmla="*/ 0 w 139"/>
                <a:gd name="T25" fmla="*/ 58 h 116"/>
                <a:gd name="T26" fmla="*/ 64 w 139"/>
                <a:gd name="T27" fmla="*/ 116 h 116"/>
                <a:gd name="T28" fmla="*/ 105 w 139"/>
                <a:gd name="T29" fmla="*/ 105 h 116"/>
                <a:gd name="T30" fmla="*/ 109 w 139"/>
                <a:gd name="T31" fmla="*/ 113 h 116"/>
                <a:gd name="T32" fmla="*/ 121 w 139"/>
                <a:gd name="T33" fmla="*/ 113 h 116"/>
                <a:gd name="T34" fmla="*/ 121 w 139"/>
                <a:gd name="T35" fmla="*/ 85 h 116"/>
                <a:gd name="T36" fmla="*/ 139 w 139"/>
                <a:gd name="T37" fmla="*/ 72 h 116"/>
                <a:gd name="T38" fmla="*/ 139 w 139"/>
                <a:gd name="T39" fmla="*/ 58 h 116"/>
                <a:gd name="T40" fmla="*/ 76 w 139"/>
                <a:gd name="T41" fmla="*/ 58 h 116"/>
                <a:gd name="T42" fmla="*/ 76 w 139"/>
                <a:gd name="T43" fmla="*/ 7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6">
                  <a:moveTo>
                    <a:pt x="76" y="72"/>
                  </a:moveTo>
                  <a:cubicBezTo>
                    <a:pt x="83" y="72"/>
                    <a:pt x="83" y="72"/>
                    <a:pt x="83" y="72"/>
                  </a:cubicBezTo>
                  <a:cubicBezTo>
                    <a:pt x="90" y="72"/>
                    <a:pt x="96" y="74"/>
                    <a:pt x="96" y="83"/>
                  </a:cubicBezTo>
                  <a:cubicBezTo>
                    <a:pt x="96" y="92"/>
                    <a:pt x="86" y="102"/>
                    <a:pt x="71" y="102"/>
                  </a:cubicBezTo>
                  <a:cubicBezTo>
                    <a:pt x="50" y="102"/>
                    <a:pt x="31" y="88"/>
                    <a:pt x="31" y="58"/>
                  </a:cubicBezTo>
                  <a:cubicBezTo>
                    <a:pt x="31" y="30"/>
                    <a:pt x="49" y="13"/>
                    <a:pt x="70" y="13"/>
                  </a:cubicBezTo>
                  <a:cubicBezTo>
                    <a:pt x="88" y="13"/>
                    <a:pt x="103" y="21"/>
                    <a:pt x="106" y="40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7"/>
                    <a:pt x="105" y="9"/>
                    <a:pt x="103" y="9"/>
                  </a:cubicBezTo>
                  <a:cubicBezTo>
                    <a:pt x="98" y="9"/>
                    <a:pt x="86" y="0"/>
                    <a:pt x="64" y="0"/>
                  </a:cubicBezTo>
                  <a:cubicBezTo>
                    <a:pt x="32" y="0"/>
                    <a:pt x="0" y="22"/>
                    <a:pt x="0" y="58"/>
                  </a:cubicBezTo>
                  <a:cubicBezTo>
                    <a:pt x="0" y="97"/>
                    <a:pt x="34" y="116"/>
                    <a:pt x="64" y="116"/>
                  </a:cubicBezTo>
                  <a:cubicBezTo>
                    <a:pt x="91" y="116"/>
                    <a:pt x="100" y="105"/>
                    <a:pt x="105" y="105"/>
                  </a:cubicBezTo>
                  <a:cubicBezTo>
                    <a:pt x="108" y="105"/>
                    <a:pt x="109" y="109"/>
                    <a:pt x="109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74"/>
                    <a:pt x="129" y="72"/>
                    <a:pt x="139" y="72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76" y="58"/>
                    <a:pt x="76" y="58"/>
                    <a:pt x="76" y="58"/>
                  </a:cubicBezTo>
                  <a:lnTo>
                    <a:pt x="76" y="72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5A18415B-4298-4F91-81E3-572425B241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4" y="3035"/>
              <a:ext cx="31" cy="30"/>
            </a:xfrm>
            <a:custGeom>
              <a:avLst/>
              <a:gdLst>
                <a:gd name="T0" fmla="*/ 76 w 113"/>
                <a:gd name="T1" fmla="*/ 96 h 110"/>
                <a:gd name="T2" fmla="*/ 55 w 113"/>
                <a:gd name="T3" fmla="*/ 96 h 110"/>
                <a:gd name="T4" fmla="*/ 50 w 113"/>
                <a:gd name="T5" fmla="*/ 92 h 110"/>
                <a:gd name="T6" fmla="*/ 50 w 113"/>
                <a:gd name="T7" fmla="*/ 61 h 110"/>
                <a:gd name="T8" fmla="*/ 64 w 113"/>
                <a:gd name="T9" fmla="*/ 61 h 110"/>
                <a:gd name="T10" fmla="*/ 76 w 113"/>
                <a:gd name="T11" fmla="*/ 79 h 110"/>
                <a:gd name="T12" fmla="*/ 88 w 113"/>
                <a:gd name="T13" fmla="*/ 79 h 110"/>
                <a:gd name="T14" fmla="*/ 88 w 113"/>
                <a:gd name="T15" fmla="*/ 30 h 110"/>
                <a:gd name="T16" fmla="*/ 76 w 113"/>
                <a:gd name="T17" fmla="*/ 30 h 110"/>
                <a:gd name="T18" fmla="*/ 65 w 113"/>
                <a:gd name="T19" fmla="*/ 47 h 110"/>
                <a:gd name="T20" fmla="*/ 50 w 113"/>
                <a:gd name="T21" fmla="*/ 47 h 110"/>
                <a:gd name="T22" fmla="*/ 50 w 113"/>
                <a:gd name="T23" fmla="*/ 17 h 110"/>
                <a:gd name="T24" fmla="*/ 55 w 113"/>
                <a:gd name="T25" fmla="*/ 13 h 110"/>
                <a:gd name="T26" fmla="*/ 76 w 113"/>
                <a:gd name="T27" fmla="*/ 13 h 110"/>
                <a:gd name="T28" fmla="*/ 99 w 113"/>
                <a:gd name="T29" fmla="*/ 37 h 110"/>
                <a:gd name="T30" fmla="*/ 112 w 113"/>
                <a:gd name="T31" fmla="*/ 37 h 110"/>
                <a:gd name="T32" fmla="*/ 110 w 113"/>
                <a:gd name="T33" fmla="*/ 0 h 110"/>
                <a:gd name="T34" fmla="*/ 0 w 113"/>
                <a:gd name="T35" fmla="*/ 0 h 110"/>
                <a:gd name="T36" fmla="*/ 0 w 113"/>
                <a:gd name="T37" fmla="*/ 13 h 110"/>
                <a:gd name="T38" fmla="*/ 21 w 113"/>
                <a:gd name="T39" fmla="*/ 26 h 110"/>
                <a:gd name="T40" fmla="*/ 21 w 113"/>
                <a:gd name="T41" fmla="*/ 83 h 110"/>
                <a:gd name="T42" fmla="*/ 0 w 113"/>
                <a:gd name="T43" fmla="*/ 97 h 110"/>
                <a:gd name="T44" fmla="*/ 0 w 113"/>
                <a:gd name="T45" fmla="*/ 110 h 110"/>
                <a:gd name="T46" fmla="*/ 111 w 113"/>
                <a:gd name="T47" fmla="*/ 110 h 110"/>
                <a:gd name="T48" fmla="*/ 113 w 113"/>
                <a:gd name="T49" fmla="*/ 71 h 110"/>
                <a:gd name="T50" fmla="*/ 100 w 113"/>
                <a:gd name="T51" fmla="*/ 71 h 110"/>
                <a:gd name="T52" fmla="*/ 76 w 113"/>
                <a:gd name="T53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110">
                  <a:moveTo>
                    <a:pt x="76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6" y="61"/>
                    <a:pt x="76" y="73"/>
                    <a:pt x="76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4"/>
                    <a:pt x="76" y="47"/>
                    <a:pt x="65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4"/>
                    <a:pt x="51" y="13"/>
                    <a:pt x="55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94" y="13"/>
                    <a:pt x="97" y="23"/>
                    <a:pt x="99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14"/>
                    <a:pt x="21" y="15"/>
                    <a:pt x="21" y="26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94"/>
                    <a:pt x="13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97" y="84"/>
                    <a:pt x="94" y="96"/>
                    <a:pt x="76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C3A61866-B06D-429F-B2CD-48BA546D74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74" y="2987"/>
              <a:ext cx="32" cy="30"/>
            </a:xfrm>
            <a:custGeom>
              <a:avLst/>
              <a:gdLst>
                <a:gd name="T0" fmla="*/ 116 w 118"/>
                <a:gd name="T1" fmla="*/ 0 h 110"/>
                <a:gd name="T2" fmla="*/ 2 w 118"/>
                <a:gd name="T3" fmla="*/ 0 h 110"/>
                <a:gd name="T4" fmla="*/ 0 w 118"/>
                <a:gd name="T5" fmla="*/ 37 h 110"/>
                <a:gd name="T6" fmla="*/ 11 w 118"/>
                <a:gd name="T7" fmla="*/ 37 h 110"/>
                <a:gd name="T8" fmla="*/ 36 w 118"/>
                <a:gd name="T9" fmla="*/ 13 h 110"/>
                <a:gd name="T10" fmla="*/ 45 w 118"/>
                <a:gd name="T11" fmla="*/ 13 h 110"/>
                <a:gd name="T12" fmla="*/ 45 w 118"/>
                <a:gd name="T13" fmla="*/ 83 h 110"/>
                <a:gd name="T14" fmla="*/ 23 w 118"/>
                <a:gd name="T15" fmla="*/ 97 h 110"/>
                <a:gd name="T16" fmla="*/ 23 w 118"/>
                <a:gd name="T17" fmla="*/ 110 h 110"/>
                <a:gd name="T18" fmla="*/ 94 w 118"/>
                <a:gd name="T19" fmla="*/ 110 h 110"/>
                <a:gd name="T20" fmla="*/ 94 w 118"/>
                <a:gd name="T21" fmla="*/ 97 h 110"/>
                <a:gd name="T22" fmla="*/ 73 w 118"/>
                <a:gd name="T23" fmla="*/ 83 h 110"/>
                <a:gd name="T24" fmla="*/ 73 w 118"/>
                <a:gd name="T25" fmla="*/ 13 h 110"/>
                <a:gd name="T26" fmla="*/ 81 w 118"/>
                <a:gd name="T27" fmla="*/ 13 h 110"/>
                <a:gd name="T28" fmla="*/ 106 w 118"/>
                <a:gd name="T29" fmla="*/ 37 h 110"/>
                <a:gd name="T30" fmla="*/ 118 w 118"/>
                <a:gd name="T31" fmla="*/ 37 h 110"/>
                <a:gd name="T32" fmla="*/ 116 w 118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110">
                  <a:moveTo>
                    <a:pt x="1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24"/>
                    <a:pt x="17" y="13"/>
                    <a:pt x="3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94"/>
                    <a:pt x="38" y="95"/>
                    <a:pt x="23" y="97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81" y="95"/>
                    <a:pt x="73" y="94"/>
                    <a:pt x="73" y="8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94" y="13"/>
                    <a:pt x="103" y="16"/>
                    <a:pt x="106" y="37"/>
                  </a:cubicBezTo>
                  <a:cubicBezTo>
                    <a:pt x="118" y="37"/>
                    <a:pt x="118" y="37"/>
                    <a:pt x="118" y="37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17">
              <a:extLst>
                <a:ext uri="{FF2B5EF4-FFF2-40B4-BE49-F238E27FC236}">
                  <a16:creationId xmlns:a16="http://schemas.microsoft.com/office/drawing/2014/main" id="{AB43D809-A864-4F7D-A866-024B283C25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1" y="2987"/>
              <a:ext cx="36" cy="30"/>
            </a:xfrm>
            <a:custGeom>
              <a:avLst/>
              <a:gdLst>
                <a:gd name="T0" fmla="*/ 81 w 133"/>
                <a:gd name="T1" fmla="*/ 83 h 110"/>
                <a:gd name="T2" fmla="*/ 81 w 133"/>
                <a:gd name="T3" fmla="*/ 64 h 110"/>
                <a:gd name="T4" fmla="*/ 113 w 133"/>
                <a:gd name="T5" fmla="*/ 22 h 110"/>
                <a:gd name="T6" fmla="*/ 133 w 133"/>
                <a:gd name="T7" fmla="*/ 14 h 110"/>
                <a:gd name="T8" fmla="*/ 133 w 133"/>
                <a:gd name="T9" fmla="*/ 0 h 110"/>
                <a:gd name="T10" fmla="*/ 82 w 133"/>
                <a:gd name="T11" fmla="*/ 0 h 110"/>
                <a:gd name="T12" fmla="*/ 82 w 133"/>
                <a:gd name="T13" fmla="*/ 14 h 110"/>
                <a:gd name="T14" fmla="*/ 92 w 133"/>
                <a:gd name="T15" fmla="*/ 25 h 110"/>
                <a:gd name="T16" fmla="*/ 76 w 133"/>
                <a:gd name="T17" fmla="*/ 45 h 110"/>
                <a:gd name="T18" fmla="*/ 73 w 133"/>
                <a:gd name="T19" fmla="*/ 45 h 110"/>
                <a:gd name="T20" fmla="*/ 57 w 133"/>
                <a:gd name="T21" fmla="*/ 24 h 110"/>
                <a:gd name="T22" fmla="*/ 67 w 133"/>
                <a:gd name="T23" fmla="*/ 14 h 110"/>
                <a:gd name="T24" fmla="*/ 67 w 133"/>
                <a:gd name="T25" fmla="*/ 0 h 110"/>
                <a:gd name="T26" fmla="*/ 0 w 133"/>
                <a:gd name="T27" fmla="*/ 0 h 110"/>
                <a:gd name="T28" fmla="*/ 0 w 133"/>
                <a:gd name="T29" fmla="*/ 14 h 110"/>
                <a:gd name="T30" fmla="*/ 20 w 133"/>
                <a:gd name="T31" fmla="*/ 21 h 110"/>
                <a:gd name="T32" fmla="*/ 53 w 133"/>
                <a:gd name="T33" fmla="*/ 64 h 110"/>
                <a:gd name="T34" fmla="*/ 53 w 133"/>
                <a:gd name="T35" fmla="*/ 83 h 110"/>
                <a:gd name="T36" fmla="*/ 32 w 133"/>
                <a:gd name="T37" fmla="*/ 97 h 110"/>
                <a:gd name="T38" fmla="*/ 32 w 133"/>
                <a:gd name="T39" fmla="*/ 110 h 110"/>
                <a:gd name="T40" fmla="*/ 102 w 133"/>
                <a:gd name="T41" fmla="*/ 110 h 110"/>
                <a:gd name="T42" fmla="*/ 102 w 133"/>
                <a:gd name="T43" fmla="*/ 97 h 110"/>
                <a:gd name="T44" fmla="*/ 81 w 133"/>
                <a:gd name="T45" fmla="*/ 8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10">
                  <a:moveTo>
                    <a:pt x="81" y="83"/>
                  </a:moveTo>
                  <a:cubicBezTo>
                    <a:pt x="81" y="64"/>
                    <a:pt x="81" y="64"/>
                    <a:pt x="81" y="64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8" y="16"/>
                    <a:pt x="122" y="14"/>
                    <a:pt x="133" y="14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6" y="14"/>
                    <a:pt x="98" y="16"/>
                    <a:pt x="92" y="25"/>
                  </a:cubicBezTo>
                  <a:cubicBezTo>
                    <a:pt x="92" y="25"/>
                    <a:pt x="78" y="43"/>
                    <a:pt x="76" y="45"/>
                  </a:cubicBezTo>
                  <a:cubicBezTo>
                    <a:pt x="75" y="46"/>
                    <a:pt x="74" y="46"/>
                    <a:pt x="73" y="45"/>
                  </a:cubicBezTo>
                  <a:cubicBezTo>
                    <a:pt x="66" y="36"/>
                    <a:pt x="57" y="24"/>
                    <a:pt x="57" y="24"/>
                  </a:cubicBezTo>
                  <a:cubicBezTo>
                    <a:pt x="50" y="15"/>
                    <a:pt x="58" y="14"/>
                    <a:pt x="67" y="14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4"/>
                    <a:pt x="16" y="16"/>
                    <a:pt x="20" y="21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5"/>
                    <a:pt x="44" y="95"/>
                    <a:pt x="32" y="9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1" y="95"/>
                    <a:pt x="81" y="95"/>
                    <a:pt x="81" y="83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0DB58800-F23A-4059-897F-0FDEAA5D69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1" y="3035"/>
              <a:ext cx="29" cy="30"/>
            </a:xfrm>
            <a:custGeom>
              <a:avLst/>
              <a:gdLst>
                <a:gd name="T0" fmla="*/ 71 w 108"/>
                <a:gd name="T1" fmla="*/ 96 h 110"/>
                <a:gd name="T2" fmla="*/ 55 w 108"/>
                <a:gd name="T3" fmla="*/ 96 h 110"/>
                <a:gd name="T4" fmla="*/ 50 w 108"/>
                <a:gd name="T5" fmla="*/ 93 h 110"/>
                <a:gd name="T6" fmla="*/ 50 w 108"/>
                <a:gd name="T7" fmla="*/ 27 h 110"/>
                <a:gd name="T8" fmla="*/ 72 w 108"/>
                <a:gd name="T9" fmla="*/ 13 h 110"/>
                <a:gd name="T10" fmla="*/ 72 w 108"/>
                <a:gd name="T11" fmla="*/ 0 h 110"/>
                <a:gd name="T12" fmla="*/ 0 w 108"/>
                <a:gd name="T13" fmla="*/ 0 h 110"/>
                <a:gd name="T14" fmla="*/ 0 w 108"/>
                <a:gd name="T15" fmla="*/ 13 h 110"/>
                <a:gd name="T16" fmla="*/ 22 w 108"/>
                <a:gd name="T17" fmla="*/ 26 h 110"/>
                <a:gd name="T18" fmla="*/ 22 w 108"/>
                <a:gd name="T19" fmla="*/ 83 h 110"/>
                <a:gd name="T20" fmla="*/ 0 w 108"/>
                <a:gd name="T21" fmla="*/ 97 h 110"/>
                <a:gd name="T22" fmla="*/ 0 w 108"/>
                <a:gd name="T23" fmla="*/ 110 h 110"/>
                <a:gd name="T24" fmla="*/ 106 w 108"/>
                <a:gd name="T25" fmla="*/ 110 h 110"/>
                <a:gd name="T26" fmla="*/ 108 w 108"/>
                <a:gd name="T27" fmla="*/ 71 h 110"/>
                <a:gd name="T28" fmla="*/ 96 w 108"/>
                <a:gd name="T29" fmla="*/ 71 h 110"/>
                <a:gd name="T30" fmla="*/ 71 w 108"/>
                <a:gd name="T31" fmla="*/ 9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10">
                  <a:moveTo>
                    <a:pt x="71" y="96"/>
                  </a:moveTo>
                  <a:cubicBezTo>
                    <a:pt x="55" y="96"/>
                    <a:pt x="55" y="96"/>
                    <a:pt x="55" y="96"/>
                  </a:cubicBezTo>
                  <a:cubicBezTo>
                    <a:pt x="51" y="96"/>
                    <a:pt x="50" y="95"/>
                    <a:pt x="50" y="93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19"/>
                    <a:pt x="55" y="15"/>
                    <a:pt x="72" y="1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" y="14"/>
                    <a:pt x="22" y="16"/>
                    <a:pt x="22" y="26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94"/>
                    <a:pt x="14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86"/>
                    <a:pt x="90" y="96"/>
                    <a:pt x="71" y="96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19">
              <a:extLst>
                <a:ext uri="{FF2B5EF4-FFF2-40B4-BE49-F238E27FC236}">
                  <a16:creationId xmlns:a16="http://schemas.microsoft.com/office/drawing/2014/main" id="{1999ABC4-35F0-4CD3-AF55-B83013E8476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63" y="3035"/>
              <a:ext cx="39" cy="30"/>
            </a:xfrm>
            <a:custGeom>
              <a:avLst/>
              <a:gdLst>
                <a:gd name="T0" fmla="*/ 123 w 143"/>
                <a:gd name="T1" fmla="*/ 86 h 110"/>
                <a:gd name="T2" fmla="*/ 86 w 143"/>
                <a:gd name="T3" fmla="*/ 0 h 110"/>
                <a:gd name="T4" fmla="*/ 59 w 143"/>
                <a:gd name="T5" fmla="*/ 0 h 110"/>
                <a:gd name="T6" fmla="*/ 22 w 143"/>
                <a:gd name="T7" fmla="*/ 86 h 110"/>
                <a:gd name="T8" fmla="*/ 0 w 143"/>
                <a:gd name="T9" fmla="*/ 97 h 110"/>
                <a:gd name="T10" fmla="*/ 0 w 143"/>
                <a:gd name="T11" fmla="*/ 110 h 110"/>
                <a:gd name="T12" fmla="*/ 52 w 143"/>
                <a:gd name="T13" fmla="*/ 110 h 110"/>
                <a:gd name="T14" fmla="*/ 52 w 143"/>
                <a:gd name="T15" fmla="*/ 97 h 110"/>
                <a:gd name="T16" fmla="*/ 43 w 143"/>
                <a:gd name="T17" fmla="*/ 97 h 110"/>
                <a:gd name="T18" fmla="*/ 38 w 143"/>
                <a:gd name="T19" fmla="*/ 92 h 110"/>
                <a:gd name="T20" fmla="*/ 42 w 143"/>
                <a:gd name="T21" fmla="*/ 80 h 110"/>
                <a:gd name="T22" fmla="*/ 92 w 143"/>
                <a:gd name="T23" fmla="*/ 80 h 110"/>
                <a:gd name="T24" fmla="*/ 97 w 143"/>
                <a:gd name="T25" fmla="*/ 92 h 110"/>
                <a:gd name="T26" fmla="*/ 92 w 143"/>
                <a:gd name="T27" fmla="*/ 97 h 110"/>
                <a:gd name="T28" fmla="*/ 83 w 143"/>
                <a:gd name="T29" fmla="*/ 97 h 110"/>
                <a:gd name="T30" fmla="*/ 83 w 143"/>
                <a:gd name="T31" fmla="*/ 110 h 110"/>
                <a:gd name="T32" fmla="*/ 143 w 143"/>
                <a:gd name="T33" fmla="*/ 110 h 110"/>
                <a:gd name="T34" fmla="*/ 143 w 143"/>
                <a:gd name="T35" fmla="*/ 96 h 110"/>
                <a:gd name="T36" fmla="*/ 123 w 143"/>
                <a:gd name="T37" fmla="*/ 86 h 110"/>
                <a:gd name="T38" fmla="*/ 48 w 143"/>
                <a:gd name="T39" fmla="*/ 67 h 110"/>
                <a:gd name="T40" fmla="*/ 65 w 143"/>
                <a:gd name="T41" fmla="*/ 23 h 110"/>
                <a:gd name="T42" fmla="*/ 69 w 143"/>
                <a:gd name="T43" fmla="*/ 23 h 110"/>
                <a:gd name="T44" fmla="*/ 86 w 143"/>
                <a:gd name="T45" fmla="*/ 67 h 110"/>
                <a:gd name="T46" fmla="*/ 48 w 143"/>
                <a:gd name="T47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110">
                  <a:moveTo>
                    <a:pt x="123" y="86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9" y="92"/>
                    <a:pt x="17" y="95"/>
                    <a:pt x="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38" y="97"/>
                    <a:pt x="37" y="95"/>
                    <a:pt x="38" y="92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8" y="97"/>
                    <a:pt x="92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29" y="96"/>
                    <a:pt x="125" y="90"/>
                    <a:pt x="123" y="86"/>
                  </a:cubicBezTo>
                  <a:close/>
                  <a:moveTo>
                    <a:pt x="48" y="67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6" y="20"/>
                    <a:pt x="68" y="20"/>
                    <a:pt x="69" y="23"/>
                  </a:cubicBezTo>
                  <a:cubicBezTo>
                    <a:pt x="86" y="67"/>
                    <a:pt x="86" y="67"/>
                    <a:pt x="86" y="67"/>
                  </a:cubicBezTo>
                  <a:lnTo>
                    <a:pt x="48" y="67"/>
                  </a:ln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17676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7" r:id="rId3"/>
    <p:sldLayoutId id="2147483671" r:id="rId4"/>
    <p:sldLayoutId id="2147483692" r:id="rId5"/>
    <p:sldLayoutId id="2147483672" r:id="rId6"/>
    <p:sldLayoutId id="2147483673" r:id="rId7"/>
    <p:sldLayoutId id="2147483674" r:id="rId8"/>
    <p:sldLayoutId id="2147483696" r:id="rId9"/>
    <p:sldLayoutId id="2147483669" r:id="rId10"/>
    <p:sldLayoutId id="2147483694" r:id="rId11"/>
    <p:sldLayoutId id="2147483698" r:id="rId12"/>
    <p:sldLayoutId id="2147483700" r:id="rId13"/>
    <p:sldLayoutId id="2147483675" r:id="rId14"/>
    <p:sldLayoutId id="2147483693" r:id="rId15"/>
    <p:sldLayoutId id="2147483701" r:id="rId16"/>
    <p:sldLayoutId id="2147483702" r:id="rId17"/>
    <p:sldLayoutId id="2147483668" r:id="rId18"/>
    <p:sldLayoutId id="2147483676" r:id="rId19"/>
    <p:sldLayoutId id="2147483697" r:id="rId20"/>
    <p:sldLayoutId id="2147483677" r:id="rId21"/>
    <p:sldLayoutId id="2147483704" r:id="rId22"/>
    <p:sldLayoutId id="2147483679" r:id="rId23"/>
    <p:sldLayoutId id="2147483681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1" r:id="rId32"/>
    <p:sldLayoutId id="2147483703" r:id="rId33"/>
    <p:sldLayoutId id="2147483665" r:id="rId34"/>
    <p:sldLayoutId id="2147483690" r:id="rId35"/>
    <p:sldLayoutId id="2147483695" r:id="rId36"/>
  </p:sldLayoutIdLst>
  <p:hf hdr="0" ftr="0"/>
  <p:txStyles>
    <p:titleStyle>
      <a:lvl1pPr algn="ctr" defTabSz="685816" rtl="0" eaLnBrk="1" latinLnBrk="0" hangingPunct="1">
        <a:lnSpc>
          <a:spcPct val="100000"/>
        </a:lnSpc>
        <a:spcBef>
          <a:spcPts val="300"/>
        </a:spcBef>
        <a:buNone/>
        <a:defRPr lang="sv-SE" sz="2800" kern="1200" spc="-98" baseline="0" dirty="0">
          <a:solidFill>
            <a:srgbClr val="151515"/>
          </a:solidFill>
          <a:latin typeface="+mj-lt"/>
          <a:ea typeface="+mj-ea"/>
          <a:cs typeface="+mj-cs"/>
        </a:defRPr>
      </a:lvl1pPr>
    </p:titleStyle>
    <p:bodyStyle>
      <a:lvl1pPr marL="135007" indent="-135007" algn="l" defTabSz="685816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300" kern="1200">
          <a:solidFill>
            <a:srgbClr val="151515"/>
          </a:solidFill>
          <a:latin typeface="+mn-lt"/>
          <a:ea typeface="+mn-ea"/>
          <a:cs typeface="+mn-cs"/>
        </a:defRPr>
      </a:lvl1pPr>
      <a:lvl2pPr marL="269875" indent="-134938" algn="l" defTabSz="685816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–"/>
        <a:defRPr sz="1300" kern="1200">
          <a:solidFill>
            <a:srgbClr val="151515"/>
          </a:solidFill>
          <a:latin typeface="+mn-lt"/>
          <a:ea typeface="+mn-ea"/>
          <a:cs typeface="+mn-cs"/>
        </a:defRPr>
      </a:lvl2pPr>
      <a:lvl3pPr marL="405020" indent="-135007" algn="l" defTabSz="685816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300" kern="1200">
          <a:solidFill>
            <a:srgbClr val="151515"/>
          </a:solidFill>
          <a:latin typeface="+mn-lt"/>
          <a:ea typeface="+mn-ea"/>
          <a:cs typeface="+mn-cs"/>
        </a:defRPr>
      </a:lvl3pPr>
      <a:lvl4pPr marL="540027" indent="-135007" algn="l" defTabSz="685816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–"/>
        <a:defRPr sz="1300" kern="1200">
          <a:solidFill>
            <a:srgbClr val="151515"/>
          </a:solidFill>
          <a:latin typeface="+mn-lt"/>
          <a:ea typeface="+mn-ea"/>
          <a:cs typeface="+mn-cs"/>
        </a:defRPr>
      </a:lvl4pPr>
      <a:lvl5pPr marL="675033" indent="-135007" algn="l" defTabSz="685816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300" kern="1200">
          <a:solidFill>
            <a:srgbClr val="151515"/>
          </a:solidFill>
          <a:latin typeface="+mn-lt"/>
          <a:ea typeface="+mn-ea"/>
          <a:cs typeface="+mn-cs"/>
        </a:defRPr>
      </a:lvl5pPr>
      <a:lvl6pPr marL="1885995" indent="-171454" algn="l" defTabSz="685816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2" indent="-171454" algn="l" defTabSz="685816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1" indent="-171454" algn="l" defTabSz="685816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19" indent="-171454" algn="l" defTabSz="685816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6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5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3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48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57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5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13" userDrawn="1">
          <p15:clr>
            <a:srgbClr val="F26B43"/>
          </p15:clr>
        </p15:guide>
        <p15:guide id="4" pos="5550" userDrawn="1">
          <p15:clr>
            <a:srgbClr val="F26B43"/>
          </p15:clr>
        </p15:guide>
        <p15:guide id="5" pos="210" userDrawn="1">
          <p15:clr>
            <a:srgbClr val="F26B43"/>
          </p15:clr>
        </p15:guide>
        <p15:guide id="6" orient="horz" pos="1620" userDrawn="1">
          <p15:clr>
            <a:srgbClr val="A4A3A4"/>
          </p15:clr>
        </p15:guide>
        <p15:guide id="7" orient="horz" pos="465" userDrawn="1">
          <p15:clr>
            <a:srgbClr val="F26B43"/>
          </p15:clr>
        </p15:guide>
        <p15:guide id="9" orient="horz" pos="652" userDrawn="1">
          <p15:clr>
            <a:srgbClr val="A4A3A4"/>
          </p15:clr>
        </p15:guide>
        <p15:guide id="10" orient="horz" pos="836" userDrawn="1">
          <p15:clr>
            <a:srgbClr val="F26B43"/>
          </p15:clr>
        </p15:guide>
        <p15:guide id="11" pos="2880" userDrawn="1">
          <p15:clr>
            <a:srgbClr val="A4A3A4"/>
          </p15:clr>
        </p15:guide>
        <p15:guide id="12" pos="2982" userDrawn="1">
          <p15:clr>
            <a:srgbClr val="A4A3A4"/>
          </p15:clr>
        </p15:guide>
        <p15:guide id="13" pos="2778" userDrawn="1">
          <p15:clr>
            <a:srgbClr val="A4A3A4"/>
          </p15:clr>
        </p15:guide>
        <p15:guide id="14" orient="horz" pos="237" userDrawn="1">
          <p15:clr>
            <a:srgbClr val="F26B43"/>
          </p15:clr>
        </p15:guide>
        <p15:guide id="15" orient="horz" pos="27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93CAF175-87A0-E2D4-C6C5-3BC9BD784373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" b="15"/>
          <a:stretch>
            <a:fillRect/>
          </a:stretch>
        </p:blipFill>
        <p:spPr/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B2873AA-2BBC-8F7C-2D7E-079A3F930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27/02/2023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0BAB3C2-1E9D-CFB3-B085-732F7EC4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1</a:t>
            </a:fld>
            <a:endParaRPr lang="sv-SE" dirty="0"/>
          </a:p>
        </p:txBody>
      </p:sp>
      <p:sp>
        <p:nvSpPr>
          <p:cNvPr id="11" name="Rubrik 5">
            <a:extLst>
              <a:ext uri="{FF2B5EF4-FFF2-40B4-BE49-F238E27FC236}">
                <a16:creationId xmlns:a16="http://schemas.microsoft.com/office/drawing/2014/main" id="{4936DABB-1E63-241F-16A2-EB1043C34324}"/>
              </a:ext>
            </a:extLst>
          </p:cNvPr>
          <p:cNvSpPr txBox="1">
            <a:spLocks/>
          </p:cNvSpPr>
          <p:nvPr/>
        </p:nvSpPr>
        <p:spPr>
          <a:xfrm>
            <a:off x="2594402" y="1649559"/>
            <a:ext cx="3958798" cy="618219"/>
          </a:xfrm>
          <a:prstGeom prst="rect">
            <a:avLst/>
          </a:prstGeom>
          <a:noFill/>
          <a:effectLst/>
        </p:spPr>
        <p:txBody>
          <a:bodyPr vert="horz" lIns="0" tIns="0" rIns="0" bIns="216000" rtlCol="0" anchor="b" anchorCtr="0">
            <a:spAutoFit/>
          </a:bodyPr>
          <a:lstStyle>
            <a:lvl1pPr algn="ctr" defTabSz="685816" rtl="0" eaLnBrk="1" latinLnBrk="0" hangingPunct="1">
              <a:lnSpc>
                <a:spcPct val="100000"/>
              </a:lnSpc>
              <a:spcBef>
                <a:spcPts val="300"/>
              </a:spcBef>
              <a:buNone/>
              <a:defRPr lang="sv-SE" sz="2800" kern="1200" spc="-98" baseline="0">
                <a:solidFill>
                  <a:srgbClr val="15151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dirty="0" err="1"/>
              <a:t>Alkoholpolitiskt</a:t>
            </a:r>
            <a:r>
              <a:rPr lang="en-GB" sz="2600" dirty="0"/>
              <a:t> Forum</a:t>
            </a:r>
          </a:p>
        </p:txBody>
      </p:sp>
      <p:sp>
        <p:nvSpPr>
          <p:cNvPr id="12" name="Rubrik 5">
            <a:extLst>
              <a:ext uri="{FF2B5EF4-FFF2-40B4-BE49-F238E27FC236}">
                <a16:creationId xmlns:a16="http://schemas.microsoft.com/office/drawing/2014/main" id="{FC65A875-9164-B083-058B-920526F083AF}"/>
              </a:ext>
            </a:extLst>
          </p:cNvPr>
          <p:cNvSpPr txBox="1">
            <a:spLocks/>
          </p:cNvSpPr>
          <p:nvPr/>
        </p:nvSpPr>
        <p:spPr>
          <a:xfrm>
            <a:off x="2594402" y="2590689"/>
            <a:ext cx="3958798" cy="402775"/>
          </a:xfrm>
          <a:prstGeom prst="rect">
            <a:avLst/>
          </a:prstGeom>
          <a:noFill/>
          <a:effectLst/>
        </p:spPr>
        <p:txBody>
          <a:bodyPr vert="horz" lIns="0" tIns="0" rIns="0" bIns="216000" rtlCol="0" anchor="b" anchorCtr="0">
            <a:spAutoFit/>
          </a:bodyPr>
          <a:lstStyle>
            <a:lvl1pPr algn="ctr" defTabSz="685816" rtl="0" eaLnBrk="1" latinLnBrk="0" hangingPunct="1">
              <a:lnSpc>
                <a:spcPct val="100000"/>
              </a:lnSpc>
              <a:spcBef>
                <a:spcPts val="300"/>
              </a:spcBef>
              <a:buNone/>
              <a:defRPr lang="sv-SE" sz="2800" kern="1200" spc="-98" baseline="0">
                <a:solidFill>
                  <a:srgbClr val="15151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200" spc="300" dirty="0">
                <a:latin typeface="Arial" panose="020B0604020202020204" pitchFamily="34" charset="0"/>
                <a:cs typeface="Arial" panose="020B0604020202020204" pitchFamily="34" charset="0"/>
              </a:rPr>
              <a:t>FREDRIK WOODS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69D7D20B-0274-AA88-8CC5-ECDAB69018A8}"/>
              </a:ext>
            </a:extLst>
          </p:cNvPr>
          <p:cNvSpPr txBox="1"/>
          <p:nvPr/>
        </p:nvSpPr>
        <p:spPr>
          <a:xfrm>
            <a:off x="4037039" y="3118986"/>
            <a:ext cx="10695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2023-10-19</a:t>
            </a:r>
          </a:p>
        </p:txBody>
      </p:sp>
    </p:spTree>
    <p:extLst>
      <p:ext uri="{BB962C8B-B14F-4D97-AF65-F5344CB8AC3E}">
        <p14:creationId xmlns:p14="http://schemas.microsoft.com/office/powerpoint/2010/main" val="2078526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latshållare för bild 18" descr="En bild som visar utomhus, byggnad, fotbeklädnader, övergångsställe&#10;&#10;Automatiskt genererad beskrivning">
            <a:extLst>
              <a:ext uri="{FF2B5EF4-FFF2-40B4-BE49-F238E27FC236}">
                <a16:creationId xmlns:a16="http://schemas.microsoft.com/office/drawing/2014/main" id="{FF5263AA-8C82-1B16-0CBA-024BB23205F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3" r="36563"/>
          <a:stretch>
            <a:fillRect/>
          </a:stretch>
        </p:blipFill>
        <p:spPr/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CA3190C-37C8-479F-A2F6-6461C676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 dirty="0"/>
              <a:t>18/10/2023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CE2F7A35-12E6-E38C-11CA-2A102ECE3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28EC690-4205-452D-8738-44AC2C0A25D9}" type="slidenum">
              <a:rPr lang="sv-SE" smtClean="0"/>
              <a:pPr>
                <a:spcAft>
                  <a:spcPts val="600"/>
                </a:spcAft>
              </a:pPr>
              <a:t>2</a:t>
            </a:fld>
            <a:endParaRPr lang="sv-SE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02632191-3ECA-43EF-89B4-D776316EF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dirty="0"/>
              <a:t>The support for alcohol policy in Sweden</a:t>
            </a:r>
          </a:p>
        </p:txBody>
      </p:sp>
      <p:sp>
        <p:nvSpPr>
          <p:cNvPr id="3" name="Platshållare för bildnummer 2" hidden="1">
            <a:extLst>
              <a:ext uri="{FF2B5EF4-FFF2-40B4-BE49-F238E27FC236}">
                <a16:creationId xmlns:a16="http://schemas.microsoft.com/office/drawing/2014/main" id="{7A9C296D-8496-4570-B341-9AD3A0E78E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70450"/>
            <a:ext cx="404813" cy="80963"/>
          </a:xfrm>
        </p:spPr>
        <p:txBody>
          <a:bodyPr/>
          <a:lstStyle/>
          <a:p>
            <a:pPr>
              <a:spcAft>
                <a:spcPts val="600"/>
              </a:spcAft>
            </a:pPr>
            <a:fld id="{328EC690-4205-452D-8738-44AC2C0A25D9}" type="slidenum">
              <a:rPr lang="sv-SE" smtClean="0"/>
              <a:pPr>
                <a:spcAft>
                  <a:spcPts val="600"/>
                </a:spcAft>
              </a:pPr>
              <a:t>2</a:t>
            </a:fld>
            <a:endParaRPr lang="sv-SE" dirty="0"/>
          </a:p>
        </p:txBody>
      </p:sp>
      <p:graphicFrame>
        <p:nvGraphicFramePr>
          <p:cNvPr id="7" name="Tabell 7">
            <a:extLst>
              <a:ext uri="{FF2B5EF4-FFF2-40B4-BE49-F238E27FC236}">
                <a16:creationId xmlns:a16="http://schemas.microsoft.com/office/drawing/2014/main" id="{0909F01C-32FB-B3D3-3CC8-8464F3EB8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68750"/>
              </p:ext>
            </p:extLst>
          </p:nvPr>
        </p:nvGraphicFramePr>
        <p:xfrm>
          <a:off x="277640" y="1525095"/>
          <a:ext cx="6096000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069">
                  <a:extLst>
                    <a:ext uri="{9D8B030D-6E8A-4147-A177-3AD203B41FA5}">
                      <a16:colId xmlns:a16="http://schemas.microsoft.com/office/drawing/2014/main" val="406143260"/>
                    </a:ext>
                  </a:extLst>
                </a:gridCol>
                <a:gridCol w="846438">
                  <a:extLst>
                    <a:ext uri="{9D8B030D-6E8A-4147-A177-3AD203B41FA5}">
                      <a16:colId xmlns:a16="http://schemas.microsoft.com/office/drawing/2014/main" val="2854793013"/>
                    </a:ext>
                  </a:extLst>
                </a:gridCol>
                <a:gridCol w="821724">
                  <a:extLst>
                    <a:ext uri="{9D8B030D-6E8A-4147-A177-3AD203B41FA5}">
                      <a16:colId xmlns:a16="http://schemas.microsoft.com/office/drawing/2014/main" val="1783186143"/>
                    </a:ext>
                  </a:extLst>
                </a:gridCol>
                <a:gridCol w="864973">
                  <a:extLst>
                    <a:ext uri="{9D8B030D-6E8A-4147-A177-3AD203B41FA5}">
                      <a16:colId xmlns:a16="http://schemas.microsoft.com/office/drawing/2014/main" val="4262814783"/>
                    </a:ext>
                  </a:extLst>
                </a:gridCol>
                <a:gridCol w="888796">
                  <a:extLst>
                    <a:ext uri="{9D8B030D-6E8A-4147-A177-3AD203B41FA5}">
                      <a16:colId xmlns:a16="http://schemas.microsoft.com/office/drawing/2014/main" val="32687254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000" dirty="0"/>
                        <a:t>RARHA-SEAS-study 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 err="1"/>
                        <a:t>Strongly</a:t>
                      </a:r>
                      <a:r>
                        <a:rPr lang="sv-SE" sz="1000" dirty="0"/>
                        <a:t> </a:t>
                      </a:r>
                      <a:r>
                        <a:rPr lang="sv-SE" sz="1000" dirty="0" err="1"/>
                        <a:t>agree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 err="1"/>
                        <a:t>Somewhat</a:t>
                      </a:r>
                      <a:r>
                        <a:rPr lang="sv-SE" sz="1000" dirty="0"/>
                        <a:t> </a:t>
                      </a:r>
                      <a:r>
                        <a:rPr lang="sv-SE" sz="1000" dirty="0" err="1"/>
                        <a:t>agree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 err="1"/>
                        <a:t>Somewhat</a:t>
                      </a:r>
                      <a:r>
                        <a:rPr lang="sv-SE" sz="1000" dirty="0"/>
                        <a:t> </a:t>
                      </a:r>
                      <a:r>
                        <a:rPr lang="sv-SE" sz="1000" dirty="0" err="1"/>
                        <a:t>disagree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 err="1"/>
                        <a:t>Strongly</a:t>
                      </a:r>
                      <a:r>
                        <a:rPr lang="sv-SE" sz="1000" dirty="0"/>
                        <a:t> </a:t>
                      </a:r>
                      <a:r>
                        <a:rPr lang="sv-SE" sz="1000" dirty="0" err="1"/>
                        <a:t>disagree</a:t>
                      </a:r>
                      <a:endParaRPr lang="sv-S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4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number of places selling alcoholic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beverages should be kept low in order</a:t>
                      </a:r>
                    </a:p>
                    <a:p>
                      <a:r>
                        <a:rPr lang="sv-SE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sv-SE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</a:t>
                      </a:r>
                      <a:r>
                        <a:rPr lang="sv-SE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alcohol-related</a:t>
                      </a:r>
                      <a:r>
                        <a:rPr lang="sv-SE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harm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34,8 (22.9)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32,1 (26.2)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13,7 (26.0)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19,4 (21.7)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10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Prices of alcoholic beverages should be</a:t>
                      </a:r>
                    </a:p>
                    <a:p>
                      <a:r>
                        <a:rPr lang="en-US" sz="1000" dirty="0"/>
                        <a:t>kept high in order to reduce </a:t>
                      </a:r>
                      <a:r>
                        <a:rPr lang="en-US" sz="1000" dirty="0" err="1"/>
                        <a:t>alcoholrelated</a:t>
                      </a:r>
                      <a:endParaRPr lang="en-US" sz="1000" dirty="0"/>
                    </a:p>
                    <a:p>
                      <a:r>
                        <a:rPr lang="en-US" sz="1000" dirty="0"/>
                        <a:t>harm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22,9 (21.2)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37,2 (24.8)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14,3 (26.3)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25,6 (24.6)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7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Advertising of alcoholic beverages should</a:t>
                      </a:r>
                    </a:p>
                    <a:p>
                      <a:r>
                        <a:rPr lang="en-US" sz="1000" dirty="0"/>
                        <a:t>be banned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38,5 (32.7)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28,6 (24.4)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12,0 (23.4)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20,8 (16.1)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42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Printed</a:t>
                      </a:r>
                      <a:r>
                        <a:rPr lang="sv-SE" sz="1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warnings</a:t>
                      </a:r>
                      <a:r>
                        <a:rPr lang="sv-SE" sz="1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about</a:t>
                      </a:r>
                      <a:r>
                        <a:rPr lang="sv-SE" sz="1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alcohol-related</a:t>
                      </a:r>
                      <a:endParaRPr lang="sv-SE" sz="10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harm should be displayed on alcohol</a:t>
                      </a:r>
                    </a:p>
                    <a:p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packaging</a:t>
                      </a:r>
                      <a:endParaRPr lang="sv-SE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b="1" dirty="0"/>
                        <a:t>53,3 (45.3)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b="1" dirty="0"/>
                        <a:t>27,5 (30.1)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b="1" dirty="0"/>
                        <a:t>7,5 (12.9)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b="1" dirty="0"/>
                        <a:t>11,8 (9.1)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18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There should be limits on how late in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evening you can buy alcoholic</a:t>
                      </a:r>
                    </a:p>
                    <a:p>
                      <a:r>
                        <a:rPr lang="sv-SE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beverages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35,2 (28.0)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28,5 (24.5)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17,2 (21.3)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19,1 (23.1)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584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91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92942427-50CC-7B6A-7429-1799383FDDCB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" r="10"/>
          <a:stretch>
            <a:fillRect/>
          </a:stretch>
        </p:blipFill>
        <p:spPr/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CA3190C-37C8-479F-A2F6-6461C676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757" y="4868026"/>
            <a:ext cx="540000" cy="27547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 dirty="0"/>
              <a:t>18/10/2023</a:t>
            </a:r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02632191-3ECA-43EF-89B4-D776316EF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 err="1"/>
              <a:t>Alkoholindex</a:t>
            </a:r>
            <a:r>
              <a:rPr lang="en-GB" dirty="0"/>
              <a:t> 2023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CE2F7A35-12E6-E38C-11CA-2A102ECE34F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70450"/>
            <a:ext cx="404813" cy="80963"/>
          </a:xfrm>
        </p:spPr>
        <p:txBody>
          <a:bodyPr/>
          <a:lstStyle/>
          <a:p>
            <a:pPr>
              <a:spcAft>
                <a:spcPts val="600"/>
              </a:spcAft>
            </a:pPr>
            <a:fld id="{328EC690-4205-452D-8738-44AC2C0A25D9}" type="slidenum">
              <a:rPr lang="sv-SE" smtClean="0"/>
              <a:pPr>
                <a:spcAft>
                  <a:spcPts val="600"/>
                </a:spcAft>
              </a:pPr>
              <a:t>3</a:t>
            </a:fld>
            <a:endParaRPr lang="sv-SE" dirty="0"/>
          </a:p>
        </p:txBody>
      </p:sp>
      <p:sp>
        <p:nvSpPr>
          <p:cNvPr id="3" name="Platshållare för bildnummer 2" hidden="1">
            <a:extLst>
              <a:ext uri="{FF2B5EF4-FFF2-40B4-BE49-F238E27FC236}">
                <a16:creationId xmlns:a16="http://schemas.microsoft.com/office/drawing/2014/main" id="{7A9C296D-8496-4570-B341-9AD3A0E78E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70450"/>
            <a:ext cx="404813" cy="80963"/>
          </a:xfrm>
        </p:spPr>
        <p:txBody>
          <a:bodyPr/>
          <a:lstStyle/>
          <a:p>
            <a:pPr>
              <a:spcAft>
                <a:spcPts val="600"/>
              </a:spcAft>
            </a:pPr>
            <a:fld id="{328EC690-4205-452D-8738-44AC2C0A25D9}" type="slidenum">
              <a:rPr lang="sv-SE" smtClean="0"/>
              <a:pPr>
                <a:spcAft>
                  <a:spcPts val="600"/>
                </a:spcAft>
              </a:pPr>
              <a:t>3</a:t>
            </a:fld>
            <a:endParaRPr lang="sv-SE" dirty="0"/>
          </a:p>
        </p:txBody>
      </p:sp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6BD73102-3F36-66E3-0907-EEEF19D13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227085"/>
              </p:ext>
            </p:extLst>
          </p:nvPr>
        </p:nvGraphicFramePr>
        <p:xfrm>
          <a:off x="89685" y="1474656"/>
          <a:ext cx="4342231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069">
                  <a:extLst>
                    <a:ext uri="{9D8B030D-6E8A-4147-A177-3AD203B41FA5}">
                      <a16:colId xmlns:a16="http://schemas.microsoft.com/office/drawing/2014/main" val="406143260"/>
                    </a:ext>
                  </a:extLst>
                </a:gridCol>
                <a:gridCol w="846438">
                  <a:extLst>
                    <a:ext uri="{9D8B030D-6E8A-4147-A177-3AD203B41FA5}">
                      <a16:colId xmlns:a16="http://schemas.microsoft.com/office/drawing/2014/main" val="2854793013"/>
                    </a:ext>
                  </a:extLst>
                </a:gridCol>
                <a:gridCol w="821724">
                  <a:extLst>
                    <a:ext uri="{9D8B030D-6E8A-4147-A177-3AD203B41FA5}">
                      <a16:colId xmlns:a16="http://schemas.microsoft.com/office/drawing/2014/main" val="17831861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 err="1"/>
                        <a:t>Agree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 err="1"/>
                        <a:t>Disagree</a:t>
                      </a:r>
                      <a:endParaRPr lang="sv-S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4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number of places selling alcoholic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beverages should be kept low in order</a:t>
                      </a:r>
                    </a:p>
                    <a:p>
                      <a:r>
                        <a:rPr lang="sv-SE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sv-SE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</a:t>
                      </a:r>
                      <a:r>
                        <a:rPr lang="sv-SE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alcohol-related</a:t>
                      </a:r>
                      <a:r>
                        <a:rPr lang="sv-SE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harm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55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28 (33)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10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Prices of alcoholic beverages should be</a:t>
                      </a:r>
                    </a:p>
                    <a:p>
                      <a:r>
                        <a:rPr lang="en-US" sz="1000" dirty="0"/>
                        <a:t>kept high in order to reduce </a:t>
                      </a:r>
                      <a:r>
                        <a:rPr lang="en-US" sz="1000" dirty="0" err="1"/>
                        <a:t>alcoholrelated</a:t>
                      </a:r>
                      <a:endParaRPr lang="en-US" sz="1000" dirty="0"/>
                    </a:p>
                    <a:p>
                      <a:r>
                        <a:rPr lang="en-US" sz="1000" dirty="0"/>
                        <a:t>harm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47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31 (40)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7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Advertising of alcoholic beverages should</a:t>
                      </a:r>
                    </a:p>
                    <a:p>
                      <a:r>
                        <a:rPr lang="en-US" sz="1000" dirty="0"/>
                        <a:t>be banned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56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23 (40)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42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Printed</a:t>
                      </a:r>
                      <a:r>
                        <a:rPr lang="sv-SE" sz="1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warnings</a:t>
                      </a:r>
                      <a:r>
                        <a:rPr lang="sv-SE" sz="1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about</a:t>
                      </a:r>
                      <a:r>
                        <a:rPr lang="sv-SE" sz="1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alcohol-related</a:t>
                      </a:r>
                      <a:endParaRPr lang="sv-SE" sz="10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harm should be displayed on alcohol</a:t>
                      </a:r>
                    </a:p>
                    <a:p>
                      <a:r>
                        <a:rPr lang="sv-SE" sz="10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packaging</a:t>
                      </a:r>
                      <a:endParaRPr lang="sv-SE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b="1" dirty="0"/>
                        <a:t>60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b="1" dirty="0"/>
                        <a:t>18 (19)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18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There should be limits on how late in</a:t>
                      </a:r>
                    </a:p>
                    <a:p>
                      <a:r>
                        <a:rPr lang="en-US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evening you can buy alcoholic</a:t>
                      </a:r>
                    </a:p>
                    <a:p>
                      <a:r>
                        <a:rPr lang="sv-SE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beverages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54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27 (36)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584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4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7D5531E-468B-8413-1945-F3078F8F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graphicFrame>
        <p:nvGraphicFramePr>
          <p:cNvPr id="10" name="Platshållare för innehåll 9">
            <a:extLst>
              <a:ext uri="{FF2B5EF4-FFF2-40B4-BE49-F238E27FC236}">
                <a16:creationId xmlns:a16="http://schemas.microsoft.com/office/drawing/2014/main" id="{A0B8CB8E-98A9-2E48-7746-3E23EF4EDC8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52997275"/>
              </p:ext>
            </p:extLst>
          </p:nvPr>
        </p:nvGraphicFramePr>
        <p:xfrm>
          <a:off x="333375" y="1310372"/>
          <a:ext cx="8477250" cy="3297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ubrik 5">
            <a:extLst>
              <a:ext uri="{FF2B5EF4-FFF2-40B4-BE49-F238E27FC236}">
                <a16:creationId xmlns:a16="http://schemas.microsoft.com/office/drawing/2014/main" id="{6AB3FB33-3873-58F5-2BBE-5CB432DB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406657"/>
            <a:ext cx="8477250" cy="819467"/>
          </a:xfrm>
        </p:spPr>
        <p:txBody>
          <a:bodyPr/>
          <a:lstStyle/>
          <a:p>
            <a:pPr algn="l" rtl="0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sv-SE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”</a:t>
            </a:r>
            <a:r>
              <a:rPr lang="sv-SE" sz="2000" b="0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Printed</a:t>
            </a:r>
            <a:r>
              <a:rPr lang="sv-SE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 </a:t>
            </a:r>
            <a:r>
              <a:rPr lang="sv-SE" sz="2000" b="0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warnings</a:t>
            </a:r>
            <a:r>
              <a:rPr lang="sv-SE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 </a:t>
            </a:r>
            <a:r>
              <a:rPr lang="sv-SE" sz="2000" b="0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about</a:t>
            </a:r>
            <a:r>
              <a:rPr lang="sv-SE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 </a:t>
            </a:r>
            <a:r>
              <a:rPr lang="sv-SE" sz="2000" b="0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alcohol-related</a:t>
            </a:r>
            <a:r>
              <a:rPr lang="sv-SE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 </a:t>
            </a:r>
            <a:r>
              <a:rPr lang="en-US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harm should be displayed on alcohol </a:t>
            </a:r>
            <a:r>
              <a:rPr lang="sv-SE" sz="2000" b="0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packaging</a:t>
            </a:r>
            <a:r>
              <a:rPr lang="sv-SE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.” </a:t>
            </a:r>
            <a:r>
              <a:rPr lang="sv-SE" sz="2000" b="0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Share</a:t>
            </a:r>
            <a:r>
              <a:rPr lang="sv-SE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 </a:t>
            </a:r>
            <a:r>
              <a:rPr lang="sv-SE" sz="2000" b="0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agreeing</a:t>
            </a:r>
            <a:r>
              <a:rPr lang="sv-SE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 to </a:t>
            </a:r>
            <a:r>
              <a:rPr lang="sv-SE" sz="2000" b="0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some</a:t>
            </a:r>
            <a:r>
              <a:rPr lang="sv-SE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 </a:t>
            </a:r>
            <a:r>
              <a:rPr lang="sv-SE" sz="2000" b="0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extent</a:t>
            </a:r>
            <a:r>
              <a:rPr lang="sv-SE" sz="2000" spc="0" dirty="0">
                <a:solidFill>
                  <a:prstClr val="black">
                    <a:lumMod val="65000"/>
                    <a:lumOff val="35000"/>
                  </a:prstClr>
                </a:solidFill>
                <a:latin typeface="Century" panose="02040604050505020304" pitchFamily="18" charset="0"/>
              </a:rPr>
              <a:t>, by region (2023).</a:t>
            </a:r>
            <a:br>
              <a:rPr lang="sv-SE" sz="1600" dirty="0">
                <a:latin typeface="Century" panose="02040604050505020304" pitchFamily="18" charset="0"/>
              </a:rPr>
            </a:br>
            <a:endParaRPr lang="sv-SE" sz="16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70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tshållare för bild 12" descr="En bild som visar fotbeklädnader, skugga, utomhus, mark&#10;&#10;Automatiskt genererad beskrivning">
            <a:extLst>
              <a:ext uri="{FF2B5EF4-FFF2-40B4-BE49-F238E27FC236}">
                <a16:creationId xmlns:a16="http://schemas.microsoft.com/office/drawing/2014/main" id="{F388CC51-768F-D92C-0624-C9DFD68B643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8" r="25938"/>
          <a:stretch>
            <a:fillRect/>
          </a:stretch>
        </p:blipFill>
        <p:spPr/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1DC155F-B2DB-7290-AF00-58837629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BCD5B581-BB8B-78E6-A337-4E0860157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Awareness of </a:t>
            </a:r>
            <a:r>
              <a:rPr lang="sv-SE" dirty="0" err="1"/>
              <a:t>alcohol</a:t>
            </a:r>
            <a:r>
              <a:rPr lang="sv-SE" dirty="0"/>
              <a:t> harms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72A7612-636A-A4FA-A512-A0E7CE8E88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70450"/>
            <a:ext cx="404813" cy="80963"/>
          </a:xfrm>
        </p:spPr>
        <p:txBody>
          <a:bodyPr/>
          <a:lstStyle/>
          <a:p>
            <a:fld id="{328EC690-4205-452D-8738-44AC2C0A25D9}" type="slidenum">
              <a:rPr lang="sv-SE" smtClean="0"/>
              <a:pPr/>
              <a:t>5</a:t>
            </a:fld>
            <a:endParaRPr lang="sv-SE" dirty="0"/>
          </a:p>
        </p:txBody>
      </p:sp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135B901F-B7B2-C210-08C4-3E70482F5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381707"/>
              </p:ext>
            </p:extLst>
          </p:nvPr>
        </p:nvGraphicFramePr>
        <p:xfrm>
          <a:off x="4681057" y="1979940"/>
          <a:ext cx="4462943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407">
                  <a:extLst>
                    <a:ext uri="{9D8B030D-6E8A-4147-A177-3AD203B41FA5}">
                      <a16:colId xmlns:a16="http://schemas.microsoft.com/office/drawing/2014/main" val="406143260"/>
                    </a:ext>
                  </a:extLst>
                </a:gridCol>
                <a:gridCol w="869969">
                  <a:extLst>
                    <a:ext uri="{9D8B030D-6E8A-4147-A177-3AD203B41FA5}">
                      <a16:colId xmlns:a16="http://schemas.microsoft.com/office/drawing/2014/main" val="2854793013"/>
                    </a:ext>
                  </a:extLst>
                </a:gridCol>
                <a:gridCol w="844567">
                  <a:extLst>
                    <a:ext uri="{9D8B030D-6E8A-4147-A177-3AD203B41FA5}">
                      <a16:colId xmlns:a16="http://schemas.microsoft.com/office/drawing/2014/main" val="17831861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sv-S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="1" dirty="0" err="1"/>
                        <a:t>Agree</a:t>
                      </a:r>
                      <a:endParaRPr lang="sv-S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="1" dirty="0" err="1"/>
                        <a:t>Disagree</a:t>
                      </a:r>
                      <a:endParaRPr lang="sv-SE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4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Alcohol</a:t>
                      </a:r>
                      <a:r>
                        <a:rPr lang="sv-SE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sv-SE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be </a:t>
                      </a:r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harmful</a:t>
                      </a:r>
                      <a:r>
                        <a:rPr lang="sv-SE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sv-SE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helath</a:t>
                      </a:r>
                      <a:endParaRPr lang="sv-S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0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10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/>
                        <a:t>Alcohol is addictive</a:t>
                      </a:r>
                      <a:endParaRPr lang="sv-S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0" dirty="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7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Alcohol can cause cancer</a:t>
                      </a:r>
                      <a:endParaRPr lang="sv-S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1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42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Drinking</a:t>
                      </a:r>
                      <a:r>
                        <a:rPr lang="sv-SE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alcohol</a:t>
                      </a:r>
                      <a:r>
                        <a:rPr lang="sv-SE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at an </a:t>
                      </a:r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early</a:t>
                      </a:r>
                      <a:r>
                        <a:rPr lang="sv-SE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age </a:t>
                      </a:r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increases</a:t>
                      </a:r>
                      <a:r>
                        <a:rPr lang="sv-SE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the risk for </a:t>
                      </a:r>
                      <a:r>
                        <a:rPr lang="sv-SE" sz="1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alcohol</a:t>
                      </a:r>
                      <a:r>
                        <a:rPr lang="sv-SE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problems</a:t>
                      </a:r>
                      <a:endParaRPr lang="sv-S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0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187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68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dobjekt 19">
            <a:extLst>
              <a:ext uri="{FF2B5EF4-FFF2-40B4-BE49-F238E27FC236}">
                <a16:creationId xmlns:a16="http://schemas.microsoft.com/office/drawing/2014/main" id="{64B3DD91-CB72-F9F4-1868-2F59D44BE7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9" r="60697"/>
          <a:stretch/>
        </p:blipFill>
        <p:spPr>
          <a:xfrm>
            <a:off x="20" y="10"/>
            <a:ext cx="4766381" cy="5146231"/>
          </a:xfrm>
          <a:custGeom>
            <a:avLst/>
            <a:gdLst>
              <a:gd name="connsiteX0" fmla="*/ 0 w 4766401"/>
              <a:gd name="connsiteY0" fmla="*/ 0 h 5146241"/>
              <a:gd name="connsiteX1" fmla="*/ 33030 w 4766401"/>
              <a:gd name="connsiteY1" fmla="*/ 0 h 5146241"/>
              <a:gd name="connsiteX2" fmla="*/ 227395 w 4766401"/>
              <a:gd name="connsiteY2" fmla="*/ 0 h 5146241"/>
              <a:gd name="connsiteX3" fmla="*/ 4418322 w 4766401"/>
              <a:gd name="connsiteY3" fmla="*/ 0 h 5146241"/>
              <a:gd name="connsiteX4" fmla="*/ 4418322 w 4766401"/>
              <a:gd name="connsiteY4" fmla="*/ 1667987 h 5146241"/>
              <a:gd name="connsiteX5" fmla="*/ 4418322 w 4766401"/>
              <a:gd name="connsiteY5" fmla="*/ 1745479 h 5146241"/>
              <a:gd name="connsiteX6" fmla="*/ 4488191 w 4766401"/>
              <a:gd name="connsiteY6" fmla="*/ 1966522 h 5146241"/>
              <a:gd name="connsiteX7" fmla="*/ 4493273 w 4766401"/>
              <a:gd name="connsiteY7" fmla="*/ 1974144 h 5146241"/>
              <a:gd name="connsiteX8" fmla="*/ 4556791 w 4766401"/>
              <a:gd name="connsiteY8" fmla="*/ 2050366 h 5146241"/>
              <a:gd name="connsiteX9" fmla="*/ 4766401 w 4766401"/>
              <a:gd name="connsiteY9" fmla="*/ 2575026 h 5146241"/>
              <a:gd name="connsiteX10" fmla="*/ 4556791 w 4766401"/>
              <a:gd name="connsiteY10" fmla="*/ 3099685 h 5146241"/>
              <a:gd name="connsiteX11" fmla="*/ 4493273 w 4766401"/>
              <a:gd name="connsiteY11" fmla="*/ 3175907 h 5146241"/>
              <a:gd name="connsiteX12" fmla="*/ 4488191 w 4766401"/>
              <a:gd name="connsiteY12" fmla="*/ 3183529 h 5146241"/>
              <a:gd name="connsiteX13" fmla="*/ 4418322 w 4766401"/>
              <a:gd name="connsiteY13" fmla="*/ 3404572 h 5146241"/>
              <a:gd name="connsiteX14" fmla="*/ 4418322 w 4766401"/>
              <a:gd name="connsiteY14" fmla="*/ 3478253 h 5146241"/>
              <a:gd name="connsiteX15" fmla="*/ 4418322 w 4766401"/>
              <a:gd name="connsiteY15" fmla="*/ 5144970 h 5146241"/>
              <a:gd name="connsiteX16" fmla="*/ 226125 w 4766401"/>
              <a:gd name="connsiteY16" fmla="*/ 5144970 h 5146241"/>
              <a:gd name="connsiteX17" fmla="*/ 226125 w 4766401"/>
              <a:gd name="connsiteY17" fmla="*/ 5146241 h 5146241"/>
              <a:gd name="connsiteX18" fmla="*/ 0 w 4766401"/>
              <a:gd name="connsiteY18" fmla="*/ 5146241 h 514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66401" h="5146241">
                <a:moveTo>
                  <a:pt x="0" y="0"/>
                </a:moveTo>
                <a:lnTo>
                  <a:pt x="33030" y="0"/>
                </a:lnTo>
                <a:lnTo>
                  <a:pt x="227395" y="0"/>
                </a:lnTo>
                <a:lnTo>
                  <a:pt x="4418322" y="0"/>
                </a:lnTo>
                <a:lnTo>
                  <a:pt x="4418322" y="1667987"/>
                </a:lnTo>
                <a:lnTo>
                  <a:pt x="4418322" y="1745479"/>
                </a:lnTo>
                <a:cubicBezTo>
                  <a:pt x="4418322" y="1745479"/>
                  <a:pt x="4425944" y="1875056"/>
                  <a:pt x="4488191" y="1966522"/>
                </a:cubicBezTo>
                <a:cubicBezTo>
                  <a:pt x="4489462" y="1969063"/>
                  <a:pt x="4490732" y="1971603"/>
                  <a:pt x="4493273" y="1974144"/>
                </a:cubicBezTo>
                <a:lnTo>
                  <a:pt x="4556791" y="2050366"/>
                </a:lnTo>
                <a:cubicBezTo>
                  <a:pt x="4556791" y="2050366"/>
                  <a:pt x="4766401" y="2256164"/>
                  <a:pt x="4766401" y="2575026"/>
                </a:cubicBezTo>
                <a:cubicBezTo>
                  <a:pt x="4766401" y="2893887"/>
                  <a:pt x="4556791" y="3099685"/>
                  <a:pt x="4556791" y="3099685"/>
                </a:cubicBezTo>
                <a:lnTo>
                  <a:pt x="4493273" y="3175907"/>
                </a:lnTo>
                <a:cubicBezTo>
                  <a:pt x="4492003" y="3178448"/>
                  <a:pt x="4489462" y="3180989"/>
                  <a:pt x="4488191" y="3183529"/>
                </a:cubicBezTo>
                <a:cubicBezTo>
                  <a:pt x="4427214" y="3274995"/>
                  <a:pt x="4418322" y="3404572"/>
                  <a:pt x="4418322" y="3404572"/>
                </a:cubicBezTo>
                <a:lnTo>
                  <a:pt x="4418322" y="3478253"/>
                </a:lnTo>
                <a:lnTo>
                  <a:pt x="4418322" y="5144970"/>
                </a:lnTo>
                <a:lnTo>
                  <a:pt x="226125" y="5144970"/>
                </a:lnTo>
                <a:lnTo>
                  <a:pt x="226125" y="5146241"/>
                </a:lnTo>
                <a:lnTo>
                  <a:pt x="0" y="5146241"/>
                </a:lnTo>
                <a:close/>
              </a:path>
            </a:pathLst>
          </a:custGeom>
          <a:noFill/>
        </p:spPr>
      </p:pic>
      <p:sp>
        <p:nvSpPr>
          <p:cNvPr id="18" name="Platshållare för innehåll 17">
            <a:extLst>
              <a:ext uri="{FF2B5EF4-FFF2-40B4-BE49-F238E27FC236}">
                <a16:creationId xmlns:a16="http://schemas.microsoft.com/office/drawing/2014/main" id="{9167B3E2-395C-D0EC-345D-14316C3A7C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57615" y="1224793"/>
            <a:ext cx="3852000" cy="38337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v-SE" sz="1400" dirty="0"/>
              <a:t>A </a:t>
            </a:r>
            <a:r>
              <a:rPr lang="sv-SE" sz="1400" dirty="0" err="1"/>
              <a:t>majority</a:t>
            </a:r>
            <a:r>
              <a:rPr lang="sv-SE" sz="1400" dirty="0"/>
              <a:t> (71%) </a:t>
            </a:r>
            <a:r>
              <a:rPr lang="sv-SE" sz="1400" dirty="0" err="1"/>
              <a:t>think</a:t>
            </a:r>
            <a:r>
              <a:rPr lang="sv-SE" sz="1400" dirty="0"/>
              <a:t> </a:t>
            </a:r>
            <a:r>
              <a:rPr lang="sv-SE" sz="1400" dirty="0" err="1"/>
              <a:t>that</a:t>
            </a:r>
            <a:r>
              <a:rPr lang="sv-SE" sz="1400" dirty="0"/>
              <a:t> </a:t>
            </a:r>
            <a:r>
              <a:rPr lang="sv-SE" sz="1400" b="1" dirty="0" err="1"/>
              <a:t>high</a:t>
            </a:r>
            <a:r>
              <a:rPr lang="sv-SE" sz="1400" dirty="0"/>
              <a:t> </a:t>
            </a:r>
            <a:r>
              <a:rPr lang="sv-SE" sz="1400" dirty="0" err="1"/>
              <a:t>alcohol</a:t>
            </a:r>
            <a:r>
              <a:rPr lang="sv-SE" sz="1400" dirty="0"/>
              <a:t> </a:t>
            </a:r>
            <a:r>
              <a:rPr lang="sv-SE" sz="1400" dirty="0" err="1"/>
              <a:t>consumption</a:t>
            </a:r>
            <a:r>
              <a:rPr lang="sv-SE" sz="1400" dirty="0"/>
              <a:t> </a:t>
            </a:r>
            <a:r>
              <a:rPr lang="sv-SE" sz="1400" dirty="0" err="1"/>
              <a:t>can</a:t>
            </a:r>
            <a:r>
              <a:rPr lang="sv-SE" sz="1400" dirty="0"/>
              <a:t> </a:t>
            </a:r>
            <a:r>
              <a:rPr lang="sv-SE" sz="1400" dirty="0" err="1"/>
              <a:t>increase</a:t>
            </a:r>
            <a:r>
              <a:rPr lang="sv-SE" sz="1400" dirty="0"/>
              <a:t> the risk of cancer </a:t>
            </a:r>
          </a:p>
          <a:p>
            <a:pPr>
              <a:lnSpc>
                <a:spcPct val="90000"/>
              </a:lnSpc>
            </a:pPr>
            <a:r>
              <a:rPr lang="sv-SE" sz="1400" dirty="0" err="1"/>
              <a:t>Few</a:t>
            </a:r>
            <a:r>
              <a:rPr lang="sv-SE" sz="1400" dirty="0"/>
              <a:t> </a:t>
            </a:r>
            <a:r>
              <a:rPr lang="sv-SE" sz="1400" dirty="0" err="1"/>
              <a:t>think</a:t>
            </a:r>
            <a:r>
              <a:rPr lang="sv-SE" sz="1400" dirty="0"/>
              <a:t> </a:t>
            </a:r>
            <a:r>
              <a:rPr lang="sv-SE" sz="1400" dirty="0" err="1"/>
              <a:t>that</a:t>
            </a:r>
            <a:r>
              <a:rPr lang="sv-SE" sz="1400" dirty="0"/>
              <a:t> </a:t>
            </a:r>
            <a:r>
              <a:rPr lang="sv-SE" sz="1400" b="1" dirty="0" err="1"/>
              <a:t>low</a:t>
            </a:r>
            <a:r>
              <a:rPr lang="sv-SE" sz="1400" dirty="0"/>
              <a:t> (10%) </a:t>
            </a:r>
            <a:r>
              <a:rPr lang="sv-SE" sz="1400" dirty="0" err="1"/>
              <a:t>alcohol</a:t>
            </a:r>
            <a:r>
              <a:rPr lang="sv-SE" sz="1400" dirty="0"/>
              <a:t> </a:t>
            </a:r>
            <a:r>
              <a:rPr lang="sv-SE" sz="1400" dirty="0" err="1"/>
              <a:t>consumption</a:t>
            </a:r>
            <a:r>
              <a:rPr lang="sv-SE" sz="1400" dirty="0"/>
              <a:t> </a:t>
            </a:r>
            <a:r>
              <a:rPr lang="sv-SE" sz="1400" dirty="0" err="1"/>
              <a:t>can</a:t>
            </a:r>
            <a:r>
              <a:rPr lang="sv-SE" sz="1400" dirty="0"/>
              <a:t> </a:t>
            </a:r>
            <a:r>
              <a:rPr lang="sv-SE" sz="1400" dirty="0" err="1"/>
              <a:t>increase</a:t>
            </a:r>
            <a:r>
              <a:rPr lang="sv-SE" sz="1400" dirty="0"/>
              <a:t> the risk of cancer</a:t>
            </a:r>
          </a:p>
          <a:p>
            <a:pPr>
              <a:lnSpc>
                <a:spcPct val="90000"/>
              </a:lnSpc>
            </a:pPr>
            <a:r>
              <a:rPr lang="sv-SE" sz="1400" dirty="0"/>
              <a:t>If </a:t>
            </a:r>
            <a:r>
              <a:rPr lang="sv-SE" sz="1400" dirty="0" err="1"/>
              <a:t>they</a:t>
            </a:r>
            <a:r>
              <a:rPr lang="sv-SE" sz="1400" dirty="0"/>
              <a:t> new </a:t>
            </a:r>
            <a:r>
              <a:rPr lang="sv-SE" sz="1400" dirty="0" err="1"/>
              <a:t>alcohol</a:t>
            </a:r>
            <a:r>
              <a:rPr lang="sv-SE" sz="1400" dirty="0"/>
              <a:t> – at </a:t>
            </a:r>
            <a:r>
              <a:rPr lang="sv-SE" sz="1400" dirty="0" err="1"/>
              <a:t>any</a:t>
            </a:r>
            <a:r>
              <a:rPr lang="sv-SE" sz="1400" dirty="0"/>
              <a:t> </a:t>
            </a:r>
            <a:r>
              <a:rPr lang="sv-SE" sz="1400" dirty="0" err="1"/>
              <a:t>level</a:t>
            </a:r>
            <a:r>
              <a:rPr lang="sv-SE" sz="1400" dirty="0"/>
              <a:t> – </a:t>
            </a:r>
            <a:r>
              <a:rPr lang="sv-SE" sz="1400" dirty="0" err="1"/>
              <a:t>could</a:t>
            </a:r>
            <a:r>
              <a:rPr lang="sv-SE" sz="1400" dirty="0"/>
              <a:t> cause cancer </a:t>
            </a:r>
            <a:r>
              <a:rPr lang="sv-SE" sz="1400" dirty="0" err="1"/>
              <a:t>some</a:t>
            </a:r>
            <a:r>
              <a:rPr lang="sv-SE" sz="1400" dirty="0"/>
              <a:t> </a:t>
            </a:r>
            <a:r>
              <a:rPr lang="sv-SE" sz="1400" dirty="0" err="1"/>
              <a:t>would</a:t>
            </a:r>
            <a:r>
              <a:rPr lang="sv-SE" sz="1400" dirty="0"/>
              <a:t> </a:t>
            </a:r>
            <a:r>
              <a:rPr lang="sv-SE" sz="1400" dirty="0" err="1"/>
              <a:t>change</a:t>
            </a:r>
            <a:r>
              <a:rPr lang="sv-SE" sz="1400" dirty="0"/>
              <a:t> </a:t>
            </a:r>
            <a:r>
              <a:rPr lang="sv-SE" sz="1400" dirty="0" err="1"/>
              <a:t>behavior</a:t>
            </a:r>
            <a:r>
              <a:rPr lang="sv-SE" sz="1400" dirty="0"/>
              <a:t>:</a:t>
            </a:r>
          </a:p>
          <a:p>
            <a:pPr lvl="1">
              <a:lnSpc>
                <a:spcPct val="90000"/>
              </a:lnSpc>
            </a:pPr>
            <a:r>
              <a:rPr lang="sv-SE" sz="1400" dirty="0"/>
              <a:t>7% </a:t>
            </a:r>
            <a:r>
              <a:rPr lang="sv-SE" sz="1400" dirty="0" err="1"/>
              <a:t>would</a:t>
            </a:r>
            <a:r>
              <a:rPr lang="sv-SE" sz="1400" dirty="0"/>
              <a:t> stop </a:t>
            </a:r>
            <a:r>
              <a:rPr lang="sv-SE" sz="1400" dirty="0" err="1"/>
              <a:t>drinking</a:t>
            </a:r>
            <a:r>
              <a:rPr lang="sv-SE" sz="1400" dirty="0"/>
              <a:t> </a:t>
            </a:r>
            <a:r>
              <a:rPr lang="sv-SE" sz="1400" dirty="0" err="1"/>
              <a:t>alcohol</a:t>
            </a:r>
            <a:endParaRPr lang="sv-SE" sz="1400" dirty="0"/>
          </a:p>
          <a:p>
            <a:pPr lvl="1">
              <a:lnSpc>
                <a:spcPct val="90000"/>
              </a:lnSpc>
            </a:pPr>
            <a:r>
              <a:rPr lang="sv-SE" sz="1400" dirty="0"/>
              <a:t>35% </a:t>
            </a:r>
            <a:r>
              <a:rPr lang="sv-SE" sz="1400" dirty="0" err="1"/>
              <a:t>would</a:t>
            </a:r>
            <a:r>
              <a:rPr lang="sv-SE" sz="1400" dirty="0"/>
              <a:t> </a:t>
            </a:r>
            <a:r>
              <a:rPr lang="sv-SE" sz="1400" dirty="0" err="1"/>
              <a:t>lower</a:t>
            </a:r>
            <a:r>
              <a:rPr lang="sv-SE" sz="1400" dirty="0"/>
              <a:t> </a:t>
            </a:r>
            <a:r>
              <a:rPr lang="sv-SE" sz="1400" dirty="0" err="1"/>
              <a:t>their</a:t>
            </a:r>
            <a:r>
              <a:rPr lang="sv-SE" sz="1400" dirty="0"/>
              <a:t> </a:t>
            </a:r>
            <a:r>
              <a:rPr lang="sv-SE" sz="1400" dirty="0" err="1"/>
              <a:t>consumption</a:t>
            </a:r>
            <a:endParaRPr lang="sv-SE" sz="1400" dirty="0"/>
          </a:p>
          <a:p>
            <a:pPr lvl="1">
              <a:lnSpc>
                <a:spcPct val="90000"/>
              </a:lnSpc>
            </a:pPr>
            <a:r>
              <a:rPr lang="sv-SE" sz="1400" dirty="0"/>
              <a:t>13% </a:t>
            </a:r>
            <a:r>
              <a:rPr lang="sv-SE" sz="1400" dirty="0" err="1"/>
              <a:t>would</a:t>
            </a:r>
            <a:r>
              <a:rPr lang="sv-SE" sz="1400" dirty="0"/>
              <a:t> stop </a:t>
            </a:r>
            <a:r>
              <a:rPr lang="sv-SE" sz="1400" dirty="0" err="1"/>
              <a:t>serving</a:t>
            </a:r>
            <a:r>
              <a:rPr lang="sv-SE" sz="1400" dirty="0"/>
              <a:t> </a:t>
            </a:r>
            <a:r>
              <a:rPr lang="sv-SE" sz="1400" dirty="0" err="1"/>
              <a:t>alcohol</a:t>
            </a:r>
            <a:r>
              <a:rPr lang="sv-SE" sz="1400" dirty="0"/>
              <a:t> </a:t>
            </a:r>
          </a:p>
          <a:p>
            <a:pPr lvl="1">
              <a:lnSpc>
                <a:spcPct val="90000"/>
              </a:lnSpc>
            </a:pPr>
            <a:r>
              <a:rPr lang="sv-SE" sz="1400" dirty="0"/>
              <a:t>20% </a:t>
            </a:r>
            <a:r>
              <a:rPr lang="sv-SE" sz="1400" dirty="0" err="1"/>
              <a:t>would</a:t>
            </a:r>
            <a:r>
              <a:rPr lang="sv-SE" sz="1400" dirty="0"/>
              <a:t> </a:t>
            </a:r>
            <a:r>
              <a:rPr lang="sv-SE" sz="1400" dirty="0" err="1"/>
              <a:t>serv</a:t>
            </a:r>
            <a:r>
              <a:rPr lang="sv-SE" sz="1400" dirty="0"/>
              <a:t> less and/or on </a:t>
            </a:r>
            <a:r>
              <a:rPr lang="sv-SE" sz="1400" dirty="0" err="1"/>
              <a:t>fewer</a:t>
            </a:r>
            <a:r>
              <a:rPr lang="sv-SE" sz="1400" dirty="0"/>
              <a:t> </a:t>
            </a:r>
            <a:r>
              <a:rPr lang="sv-SE" sz="1400" dirty="0" err="1"/>
              <a:t>occassions</a:t>
            </a:r>
            <a:endParaRPr lang="sv-SE" sz="1400" dirty="0"/>
          </a:p>
          <a:p>
            <a:pPr lvl="1">
              <a:lnSpc>
                <a:spcPct val="90000"/>
              </a:lnSpc>
            </a:pPr>
            <a:r>
              <a:rPr lang="sv-SE" sz="1400" dirty="0"/>
              <a:t>19% </a:t>
            </a:r>
            <a:r>
              <a:rPr lang="sv-SE" sz="1400" dirty="0" err="1"/>
              <a:t>would</a:t>
            </a:r>
            <a:r>
              <a:rPr lang="sv-SE" sz="1400" dirty="0"/>
              <a:t> </a:t>
            </a:r>
            <a:r>
              <a:rPr lang="sv-SE" sz="1400" dirty="0" err="1"/>
              <a:t>advise</a:t>
            </a:r>
            <a:r>
              <a:rPr lang="sv-SE" sz="1400" dirty="0"/>
              <a:t> </a:t>
            </a:r>
            <a:r>
              <a:rPr lang="sv-SE" sz="1400" dirty="0" err="1"/>
              <a:t>friends</a:t>
            </a:r>
            <a:r>
              <a:rPr lang="sv-SE" sz="1400" dirty="0"/>
              <a:t> and relatives not to drink </a:t>
            </a:r>
            <a:r>
              <a:rPr lang="sv-SE" sz="1400" dirty="0" err="1"/>
              <a:t>alcohol</a:t>
            </a:r>
            <a:r>
              <a:rPr lang="sv-SE" sz="1400" dirty="0"/>
              <a:t> </a:t>
            </a:r>
            <a:r>
              <a:rPr lang="sv-SE" sz="1400" dirty="0" err="1"/>
              <a:t>consumption</a:t>
            </a:r>
            <a:endParaRPr lang="sv-SE" sz="1400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30DC6D12-E3D8-8D63-42EA-A5E8015C2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7615" y="387327"/>
            <a:ext cx="3852000" cy="648488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sv-SE" sz="2000" dirty="0"/>
              <a:t>A </a:t>
            </a:r>
            <a:r>
              <a:rPr lang="sv-SE" sz="2000" dirty="0" err="1"/>
              <a:t>closer</a:t>
            </a:r>
            <a:r>
              <a:rPr lang="sv-SE" sz="2000" dirty="0"/>
              <a:t> look on public </a:t>
            </a:r>
            <a:r>
              <a:rPr lang="sv-SE" sz="2000" dirty="0" err="1"/>
              <a:t>awareness</a:t>
            </a:r>
            <a:r>
              <a:rPr lang="sv-SE" sz="2000" dirty="0"/>
              <a:t> on </a:t>
            </a:r>
            <a:br>
              <a:rPr lang="sv-SE" sz="2000" dirty="0"/>
            </a:br>
            <a:r>
              <a:rPr lang="sv-SE" sz="2000" dirty="0" err="1"/>
              <a:t>alcohol</a:t>
            </a:r>
            <a:r>
              <a:rPr lang="sv-SE" sz="2000" dirty="0"/>
              <a:t> and cancer </a:t>
            </a:r>
            <a:r>
              <a:rPr lang="sv-SE" sz="2000" dirty="0" err="1"/>
              <a:t>link</a:t>
            </a:r>
            <a:endParaRPr lang="sv-SE" sz="2000" dirty="0"/>
          </a:p>
        </p:txBody>
      </p:sp>
      <p:sp>
        <p:nvSpPr>
          <p:cNvPr id="3" name="Platshållare för datum 2" hidden="1">
            <a:extLst>
              <a:ext uri="{FF2B5EF4-FFF2-40B4-BE49-F238E27FC236}">
                <a16:creationId xmlns:a16="http://schemas.microsoft.com/office/drawing/2014/main" id="{487241A3-E7D2-506C-0689-E244F56FB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5B034638-A426-4C79-B348-281C82C2B898}" type="datetime1">
              <a:rPr lang="sv-SE" smtClean="0"/>
              <a:pPr>
                <a:spcAft>
                  <a:spcPts val="600"/>
                </a:spcAft>
              </a:pPr>
              <a:t>2023-10-23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640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80F21295-185B-8AC8-6E91-3C831B0BDF0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27760" r="27760"/>
          <a:stretch/>
        </p:blipFill>
        <p:spPr/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10A2528-B8C5-91E1-228A-A1A880D38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34638-A426-4C79-B348-281C82C2B898}" type="datetime1">
              <a:rPr lang="sv-SE" smtClean="0"/>
              <a:t>2023-10-23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828F1F7-E174-0BAA-7C30-E1D38ED6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C690-4205-452D-8738-44AC2C0A25D9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0CEBBEA-E7F4-4BEC-CD70-C958811A89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963" y="1735658"/>
            <a:ext cx="3852000" cy="2615680"/>
          </a:xfrm>
        </p:spPr>
        <p:txBody>
          <a:bodyPr>
            <a:normAutofit fontScale="92500"/>
          </a:bodyPr>
          <a:lstStyle/>
          <a:p>
            <a:r>
              <a:rPr lang="sv-SE" dirty="0"/>
              <a:t>Systembolaget </a:t>
            </a:r>
            <a:r>
              <a:rPr lang="sv-SE" dirty="0" err="1"/>
              <a:t>follows</a:t>
            </a:r>
            <a:r>
              <a:rPr lang="sv-SE" dirty="0"/>
              <a:t> </a:t>
            </a:r>
            <a:r>
              <a:rPr lang="sv-SE" dirty="0" err="1"/>
              <a:t>closely</a:t>
            </a:r>
            <a:r>
              <a:rPr lang="sv-SE" dirty="0"/>
              <a:t> the </a:t>
            </a:r>
            <a:r>
              <a:rPr lang="sv-SE" dirty="0" err="1"/>
              <a:t>regulatory</a:t>
            </a:r>
            <a:r>
              <a:rPr lang="sv-SE" dirty="0"/>
              <a:t> </a:t>
            </a:r>
            <a:r>
              <a:rPr lang="sv-SE" dirty="0" err="1"/>
              <a:t>development</a:t>
            </a:r>
            <a:r>
              <a:rPr lang="sv-SE" dirty="0"/>
              <a:t> in </a:t>
            </a: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countries</a:t>
            </a:r>
            <a:r>
              <a:rPr lang="sv-SE" dirty="0"/>
              <a:t> and in the EU.</a:t>
            </a:r>
          </a:p>
          <a:p>
            <a:r>
              <a:rPr lang="sv-SE" dirty="0" err="1"/>
              <a:t>Ireland</a:t>
            </a:r>
            <a:endParaRPr lang="sv-SE" dirty="0"/>
          </a:p>
          <a:p>
            <a:r>
              <a:rPr lang="en-US" dirty="0"/>
              <a:t>Mandatory labelling of the list of ingredients and nutrition declaration on alcoholic beverage products (</a:t>
            </a:r>
            <a:endParaRPr lang="sv-SE" dirty="0"/>
          </a:p>
          <a:p>
            <a:r>
              <a:rPr lang="sv-SE" dirty="0"/>
              <a:t>Health </a:t>
            </a:r>
            <a:r>
              <a:rPr lang="sv-SE" dirty="0" err="1"/>
              <a:t>warnings</a:t>
            </a:r>
            <a:r>
              <a:rPr lang="sv-SE" dirty="0"/>
              <a:t> on </a:t>
            </a:r>
            <a:r>
              <a:rPr lang="sv-SE" dirty="0" err="1"/>
              <a:t>alcoholic</a:t>
            </a:r>
            <a:r>
              <a:rPr lang="sv-SE" dirty="0"/>
              <a:t> </a:t>
            </a:r>
            <a:r>
              <a:rPr lang="sv-SE" dirty="0" err="1"/>
              <a:t>beverage</a:t>
            </a:r>
            <a:r>
              <a:rPr lang="sv-SE" dirty="0"/>
              <a:t> </a:t>
            </a:r>
            <a:r>
              <a:rPr lang="sv-SE" dirty="0" err="1"/>
              <a:t>products</a:t>
            </a:r>
            <a:r>
              <a:rPr lang="sv-SE" dirty="0"/>
              <a:t> part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Europe’s</a:t>
            </a:r>
            <a:r>
              <a:rPr lang="sv-SE" dirty="0"/>
              <a:t> </a:t>
            </a:r>
            <a:r>
              <a:rPr lang="sv-SE" dirty="0" err="1"/>
              <a:t>beating</a:t>
            </a:r>
            <a:r>
              <a:rPr lang="sv-SE" dirty="0"/>
              <a:t> cancer plan </a:t>
            </a:r>
          </a:p>
          <a:p>
            <a:r>
              <a:rPr lang="sv-SE" dirty="0"/>
              <a:t>Plan for a </a:t>
            </a:r>
            <a:r>
              <a:rPr lang="sv-SE" dirty="0" err="1"/>
              <a:t>commission</a:t>
            </a:r>
            <a:r>
              <a:rPr lang="sv-SE" dirty="0"/>
              <a:t> </a:t>
            </a:r>
            <a:r>
              <a:rPr lang="sv-SE" dirty="0" err="1"/>
              <a:t>proposal</a:t>
            </a:r>
            <a:r>
              <a:rPr lang="sv-SE" dirty="0"/>
              <a:t> </a:t>
            </a:r>
            <a:r>
              <a:rPr lang="sv-SE" dirty="0" err="1"/>
              <a:t>during</a:t>
            </a:r>
            <a:r>
              <a:rPr lang="sv-SE" dirty="0"/>
              <a:t> 2023 – still no </a:t>
            </a:r>
            <a:r>
              <a:rPr lang="sv-SE" dirty="0" err="1"/>
              <a:t>sign</a:t>
            </a:r>
            <a:endParaRPr lang="sv-SE" dirty="0"/>
          </a:p>
          <a:p>
            <a:r>
              <a:rPr lang="sv-SE" dirty="0"/>
              <a:t>In parallell the </a:t>
            </a:r>
            <a:r>
              <a:rPr lang="sv-SE" dirty="0" err="1"/>
              <a:t>industry</a:t>
            </a:r>
            <a:r>
              <a:rPr lang="sv-SE" dirty="0"/>
              <a:t> is </a:t>
            </a:r>
            <a:r>
              <a:rPr lang="sv-SE" dirty="0" err="1"/>
              <a:t>developing</a:t>
            </a:r>
            <a:r>
              <a:rPr lang="sv-SE" dirty="0"/>
              <a:t> </a:t>
            </a:r>
            <a:r>
              <a:rPr lang="sv-SE" dirty="0" err="1"/>
              <a:t>its</a:t>
            </a:r>
            <a:r>
              <a:rPr lang="sv-SE" dirty="0"/>
              <a:t> </a:t>
            </a:r>
            <a:r>
              <a:rPr lang="sv-SE" dirty="0" err="1"/>
              <a:t>own</a:t>
            </a:r>
            <a:r>
              <a:rPr lang="sv-SE" dirty="0"/>
              <a:t> (digital) solutions.  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125DDA4C-8470-6972-6A7E-81F59C656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1" y="655774"/>
            <a:ext cx="3852000" cy="1079884"/>
          </a:xfrm>
        </p:spPr>
        <p:txBody>
          <a:bodyPr/>
          <a:lstStyle/>
          <a:p>
            <a:r>
              <a:rPr lang="sv-SE" dirty="0"/>
              <a:t>Health </a:t>
            </a:r>
            <a:r>
              <a:rPr lang="sv-SE" dirty="0" err="1"/>
              <a:t>Warnings</a:t>
            </a:r>
            <a:r>
              <a:rPr lang="sv-SE" dirty="0"/>
              <a:t> and EU</a:t>
            </a:r>
          </a:p>
        </p:txBody>
      </p:sp>
    </p:spTree>
    <p:extLst>
      <p:ext uri="{BB962C8B-B14F-4D97-AF65-F5344CB8AC3E}">
        <p14:creationId xmlns:p14="http://schemas.microsoft.com/office/powerpoint/2010/main" val="1597664166"/>
      </p:ext>
    </p:extLst>
  </p:cSld>
  <p:clrMapOvr>
    <a:masterClrMapping/>
  </p:clrMapOvr>
</p:sld>
</file>

<file path=ppt/theme/theme1.xml><?xml version="1.0" encoding="utf-8"?>
<a:theme xmlns:a="http://schemas.openxmlformats.org/drawingml/2006/main" name="Systembolaget Presentation">
  <a:themeElements>
    <a:clrScheme name="Systembolaget">
      <a:dk1>
        <a:sysClr val="windowText" lastClr="000000"/>
      </a:dk1>
      <a:lt1>
        <a:sysClr val="window" lastClr="FFFFFF"/>
      </a:lt1>
      <a:dk2>
        <a:srgbClr val="737373"/>
      </a:dk2>
      <a:lt2>
        <a:srgbClr val="D0D0CE"/>
      </a:lt2>
      <a:accent1>
        <a:srgbClr val="5CAA7F"/>
      </a:accent1>
      <a:accent2>
        <a:srgbClr val="E3D855"/>
      </a:accent2>
      <a:accent3>
        <a:srgbClr val="72B1DE"/>
      </a:accent3>
      <a:accent4>
        <a:srgbClr val="F7B263"/>
      </a:accent4>
      <a:accent5>
        <a:srgbClr val="396797"/>
      </a:accent5>
      <a:accent6>
        <a:srgbClr val="954F72"/>
      </a:accent6>
      <a:hlink>
        <a:srgbClr val="000000"/>
      </a:hlink>
      <a:folHlink>
        <a:srgbClr val="5CAA7F"/>
      </a:folHlink>
    </a:clrScheme>
    <a:fontScheme name="Systembolaget">
      <a:majorFont>
        <a:latin typeface="Century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Primary Green">
      <a:srgbClr val="095741"/>
    </a:custClr>
    <a:custClr name="Primary Yellow">
      <a:srgbClr val="7F5E00"/>
    </a:custClr>
    <a:custClr name="Grey">
      <a:srgbClr val="737373"/>
    </a:custClr>
    <a:custClr name="Lilac">
      <a:srgbClr val="583F7C"/>
    </a:custClr>
    <a:custClr>
      <a:srgbClr val="396797"/>
    </a:custClr>
    <a:custClr name="Chardonnay">
      <a:srgbClr val="A93A07"/>
    </a:custClr>
    <a:custClr name="Rose">
      <a:srgbClr val="8E2C37"/>
    </a:custClr>
    <a:custClr name="Eco Green">
      <a:srgbClr val="5CAA7F"/>
    </a:custClr>
    <a:custClr name="New Orange">
      <a:srgbClr val="FF8A3D"/>
    </a:custClr>
    <a:custClr>
      <a:srgbClr val="FFFFFF"/>
    </a:custClr>
    <a:custClr name="Primary Green">
      <a:srgbClr val="537F61"/>
    </a:custClr>
    <a:custClr name="Primary Yellow">
      <a:srgbClr val="B89E07"/>
    </a:custClr>
    <a:custClr name="Grey">
      <a:srgbClr val="F2F2F2"/>
    </a:custClr>
    <a:custClr name="Lilac">
      <a:srgbClr val="7D5E90"/>
    </a:custClr>
    <a:custClr name="Blue">
      <a:srgbClr val="4279A4"/>
    </a:custClr>
    <a:custClr name="Chardonnay">
      <a:srgbClr val="B06225"/>
    </a:custClr>
    <a:custClr name="Rose">
      <a:srgbClr val="A44A55"/>
    </a:custClr>
    <a:custClr name="Eco Green">
      <a:srgbClr val="8DC4A5"/>
    </a:custClr>
    <a:custClr name="New Orange">
      <a:srgbClr val="FFAD77"/>
    </a:custClr>
    <a:custClr>
      <a:srgbClr val="FFFFFF"/>
    </a:custClr>
    <a:custClr name="Primary Green">
      <a:srgbClr val="A7D385"/>
    </a:custClr>
    <a:custClr name="Primary Yellow">
      <a:srgbClr val="E3D855"/>
    </a:custClr>
    <a:custClr name="Grey">
      <a:srgbClr val="F9F9F9"/>
    </a:custClr>
    <a:custClr name="Lilac">
      <a:srgbClr val="A08BCB"/>
    </a:custClr>
    <a:custClr name="Blue">
      <a:srgbClr val="72B1DE"/>
    </a:custClr>
    <a:custClr name="Chardonnay">
      <a:srgbClr val="F7B263"/>
    </a:custClr>
    <a:custClr name="Rose">
      <a:srgbClr val="DF8D9D"/>
    </a:custClr>
    <a:custClr>
      <a:srgbClr val="FFFFFF"/>
    </a:custClr>
    <a:custClr name="New Orange">
      <a:srgbClr val="FFE6D6"/>
    </a:custClr>
    <a:custClr>
      <a:srgbClr val="FFFFFF"/>
    </a:custClr>
    <a:custClr name="Primary Green">
      <a:srgbClr val="CDEAD5"/>
    </a:custClr>
    <a:custClr name="Primary Yellow">
      <a:srgbClr val="EEE9AC"/>
    </a:custClr>
    <a:custClr>
      <a:srgbClr val="FFFFFF"/>
    </a:custClr>
    <a:custClr name="Lilac">
      <a:srgbClr val="E5D7EC"/>
    </a:custClr>
    <a:custClr name="Blue">
      <a:srgbClr val="CAE0EC"/>
    </a:custClr>
    <a:custClr name="Chardonnay">
      <a:srgbClr val="F9D5A7"/>
    </a:custClr>
    <a:custClr name="Rose">
      <a:srgbClr val="F3D2D8"/>
    </a:custClr>
    <a:custClr>
      <a:srgbClr val="FFFFFF"/>
    </a:custClr>
    <a:custClr>
      <a:srgbClr val="FFFFFF"/>
    </a:custClr>
    <a:custClr>
      <a:srgbClr val="FFFFFF"/>
    </a:custClr>
    <a:custClr name="Primary Green">
      <a:srgbClr val="ECF7EF"/>
    </a:custClr>
    <a:custClr name="Primary Yellow">
      <a:srgbClr val="F8F7E0"/>
    </a:custClr>
    <a:custClr>
      <a:srgbClr val="FFFFFF"/>
    </a:custClr>
    <a:custClr name="Lilac">
      <a:srgbClr val="F5F0F8"/>
    </a:custClr>
    <a:custClr name="Blue">
      <a:srgbClr val="EBF3F8"/>
    </a:custClr>
    <a:custClr name="Chardonnay">
      <a:srgbClr val="FDEFDE"/>
    </a:custClr>
    <a:custClr name="Rose">
      <a:srgbClr val="FBEEF1"/>
    </a:custClr>
  </a:custClrLst>
  <a:extLst>
    <a:ext uri="{05A4C25C-085E-4340-85A3-A5531E510DB2}">
      <thm15:themeFamily xmlns:thm15="http://schemas.microsoft.com/office/thememl/2012/main" name="Presentation6" id="{F81F7D07-C720-458D-876F-550743066D60}" vid="{481010FD-6365-48B0-A856-9B993D8EAC48}"/>
    </a:ext>
  </a:extLst>
</a:theme>
</file>

<file path=ppt/theme/theme2.xml><?xml version="1.0" encoding="utf-8"?>
<a:theme xmlns:a="http://schemas.openxmlformats.org/drawingml/2006/main" name="Office-tema">
  <a:themeElements>
    <a:clrScheme name="Systembolaget">
      <a:dk1>
        <a:sysClr val="windowText" lastClr="000000"/>
      </a:dk1>
      <a:lt1>
        <a:sysClr val="window" lastClr="FFFFFF"/>
      </a:lt1>
      <a:dk2>
        <a:srgbClr val="737373"/>
      </a:dk2>
      <a:lt2>
        <a:srgbClr val="D0D0CE"/>
      </a:lt2>
      <a:accent1>
        <a:srgbClr val="5CAA7F"/>
      </a:accent1>
      <a:accent2>
        <a:srgbClr val="E3D855"/>
      </a:accent2>
      <a:accent3>
        <a:srgbClr val="72B1DE"/>
      </a:accent3>
      <a:accent4>
        <a:srgbClr val="F7B263"/>
      </a:accent4>
      <a:accent5>
        <a:srgbClr val="396797"/>
      </a:accent5>
      <a:accent6>
        <a:srgbClr val="954F72"/>
      </a:accent6>
      <a:hlink>
        <a:srgbClr val="000000"/>
      </a:hlink>
      <a:folHlink>
        <a:srgbClr val="5CAA7F"/>
      </a:folHlink>
    </a:clrScheme>
    <a:fontScheme name="Systembolaget Font">
      <a:majorFont>
        <a:latin typeface="Century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Systembolaget">
      <a:dk1>
        <a:sysClr val="windowText" lastClr="000000"/>
      </a:dk1>
      <a:lt1>
        <a:sysClr val="window" lastClr="FFFFFF"/>
      </a:lt1>
      <a:dk2>
        <a:srgbClr val="737373"/>
      </a:dk2>
      <a:lt2>
        <a:srgbClr val="D0D0CE"/>
      </a:lt2>
      <a:accent1>
        <a:srgbClr val="5CAA7F"/>
      </a:accent1>
      <a:accent2>
        <a:srgbClr val="E3D855"/>
      </a:accent2>
      <a:accent3>
        <a:srgbClr val="72B1DE"/>
      </a:accent3>
      <a:accent4>
        <a:srgbClr val="F7B263"/>
      </a:accent4>
      <a:accent5>
        <a:srgbClr val="396797"/>
      </a:accent5>
      <a:accent6>
        <a:srgbClr val="954F72"/>
      </a:accent6>
      <a:hlink>
        <a:srgbClr val="000000"/>
      </a:hlink>
      <a:folHlink>
        <a:srgbClr val="5CAA7F"/>
      </a:folHlink>
    </a:clrScheme>
    <a:fontScheme name="Systembolaget Font">
      <a:majorFont>
        <a:latin typeface="Century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8a8123-641f-470f-af3e-6c8ddc1a6fa3">
      <Terms xmlns="http://schemas.microsoft.com/office/infopath/2007/PartnerControls"/>
    </lcf76f155ced4ddcb4097134ff3c332f>
    <TaxCatchAll xmlns="40cc7932-675e-4d16-b682-2d4404272ac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7E84318950B37448DAF2C9E444EA26E" ma:contentTypeVersion="19" ma:contentTypeDescription="Skapa ett nytt dokument." ma:contentTypeScope="" ma:versionID="12684514e08cc3cacf2407d19cf8af10">
  <xsd:schema xmlns:xsd="http://www.w3.org/2001/XMLSchema" xmlns:xs="http://www.w3.org/2001/XMLSchema" xmlns:p="http://schemas.microsoft.com/office/2006/metadata/properties" xmlns:ns2="40cc7932-675e-4d16-b682-2d4404272ac8" xmlns:ns3="368a8123-641f-470f-af3e-6c8ddc1a6fa3" targetNamespace="http://schemas.microsoft.com/office/2006/metadata/properties" ma:root="true" ma:fieldsID="fa40de6adfe57b59e96ce6e0e754a7b7" ns2:_="" ns3:_="">
    <xsd:import namespace="40cc7932-675e-4d16-b682-2d4404272ac8"/>
    <xsd:import namespace="368a8123-641f-470f-af3e-6c8ddc1a6fa3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2:SharedWithUsers" minOccurs="0"/>
                <xsd:element ref="ns2:SharedWithDetails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lcf76f155ced4ddcb4097134ff3c332f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cc7932-675e-4d16-b682-2d4404272ac8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fbd6ef68-2483-40c2-9a31-e7913fc3d0f4}" ma:internalName="TaxCatchAll" ma:showField="CatchAllData" ma:web="40cc7932-675e-4d16-b682-2d4404272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8a8123-641f-470f-af3e-6c8ddc1a6f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3" nillable="true" ma:displayName="MediaServiceLocation" ma:description="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markeringar" ma:readOnly="false" ma:fieldId="{5cf76f15-5ced-4ddc-b409-7134ff3c332f}" ma:taxonomyMulti="true" ma:sspId="69eb87cd-e257-4173-b66c-aaf2b00f76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87E633-CCCA-4647-8752-4FE84B0DB7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59850A-9F61-4641-806D-8060E5C9AF72}">
  <ds:schemaRefs>
    <ds:schemaRef ds:uri="http://schemas.microsoft.com/office/2006/metadata/properties"/>
    <ds:schemaRef ds:uri="http://schemas.microsoft.com/office/infopath/2007/PartnerControls"/>
    <ds:schemaRef ds:uri="10c3a147-0d64-46aa-a281-dc97358e8373"/>
    <ds:schemaRef ds:uri="d7532cd0-e888-47d6-8f58-db0210f25002"/>
    <ds:schemaRef ds:uri="368a8123-641f-470f-af3e-6c8ddc1a6fa3"/>
    <ds:schemaRef ds:uri="40cc7932-675e-4d16-b682-2d4404272ac8"/>
  </ds:schemaRefs>
</ds:datastoreItem>
</file>

<file path=customXml/itemProps3.xml><?xml version="1.0" encoding="utf-8"?>
<ds:datastoreItem xmlns:ds="http://schemas.openxmlformats.org/officeDocument/2006/customXml" ds:itemID="{DBBBFA3A-AB8F-4395-9237-2A1C830349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cc7932-675e-4d16-b682-2d4404272ac8"/>
    <ds:schemaRef ds:uri="368a8123-641f-470f-af3e-6c8ddc1a6f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6824</TotalTime>
  <Words>531</Words>
  <Application>Microsoft Office PowerPoint</Application>
  <PresentationFormat>Bildspel på skärmen (16:9)</PresentationFormat>
  <Paragraphs>123</Paragraphs>
  <Slides>7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Century</vt:lpstr>
      <vt:lpstr>Helvetica Neue Medium</vt:lpstr>
      <vt:lpstr>Systembolaget Presentation</vt:lpstr>
      <vt:lpstr>PowerPoint-presentation</vt:lpstr>
      <vt:lpstr>The support for alcohol policy in Sweden</vt:lpstr>
      <vt:lpstr>Alkoholindex 2023</vt:lpstr>
      <vt:lpstr>”Printed warnings about alcohol-related harm should be displayed on alcohol packaging.” Share agreeing to some extent, by region (2023). </vt:lpstr>
      <vt:lpstr>Awareness of alcohol harms</vt:lpstr>
      <vt:lpstr>A closer look on public awareness on  alcohol and cancer link</vt:lpstr>
      <vt:lpstr>Health Warnings and EU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Anna Raninen</dc:creator>
  <cp:lastModifiedBy>Peter Allebeck</cp:lastModifiedBy>
  <cp:revision>3</cp:revision>
  <cp:lastPrinted>2016-04-12T11:42:09Z</cp:lastPrinted>
  <dcterms:created xsi:type="dcterms:W3CDTF">2023-10-18T10:45:20Z</dcterms:created>
  <dcterms:modified xsi:type="dcterms:W3CDTF">2023-10-23T16:55:12Z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0x01010097E84318950B37448DAF2C9E444EA26E</vt:lpwstr>
  </property>
  <property fmtid="{D5CDD505-2E9C-101B-9397-08002B2CF9AE}" pid="3" name="Order">
    <vt:r8>1389600</vt:r8>
  </property>
  <property fmtid="{D5CDD505-2E9C-101B-9397-08002B2CF9AE}" pid="4" name="MediaServiceImageTags">
    <vt:lpwstr/>
  </property>
</Properties>
</file>