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7"/>
  </p:notesMasterIdLst>
  <p:handoutMasterIdLst>
    <p:handoutMasterId r:id="rId18"/>
  </p:handoutMasterIdLst>
  <p:sldIdLst>
    <p:sldId id="256" r:id="rId5"/>
    <p:sldId id="291" r:id="rId6"/>
    <p:sldId id="292" r:id="rId7"/>
    <p:sldId id="314" r:id="rId8"/>
    <p:sldId id="304" r:id="rId9"/>
    <p:sldId id="312" r:id="rId10"/>
    <p:sldId id="308" r:id="rId11"/>
    <p:sldId id="310" r:id="rId12"/>
    <p:sldId id="313" r:id="rId13"/>
    <p:sldId id="315" r:id="rId14"/>
    <p:sldId id="301" r:id="rId15"/>
    <p:sldId id="260" r:id="rId16"/>
  </p:sldIdLst>
  <p:sldSz cx="9144000" cy="5143500" type="screen16x9"/>
  <p:notesSz cx="6858000" cy="9144000"/>
  <p:defaultTextStyle>
    <a:defPPr>
      <a:defRPr lang="sv-S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8" algn="l" defTabSz="685783" rtl="0" eaLnBrk="1" latinLnBrk="0" hangingPunct="1">
      <a:defRPr sz="1350" kern="1200">
        <a:solidFill>
          <a:schemeClr val="tx1"/>
        </a:solidFill>
        <a:latin typeface="+mn-lt"/>
        <a:ea typeface="+mn-ea"/>
        <a:cs typeface="+mn-cs"/>
      </a:defRPr>
    </a:lvl6pPr>
    <a:lvl7pPr marL="2057349"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D2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31" autoAdjust="0"/>
  </p:normalViewPr>
  <p:slideViewPr>
    <p:cSldViewPr snapToGrid="0">
      <p:cViewPr varScale="1">
        <p:scale>
          <a:sx n="83" d="100"/>
          <a:sy n="83" d="100"/>
        </p:scale>
        <p:origin x="824" y="56"/>
      </p:cViewPr>
      <p:guideLst/>
    </p:cSldViewPr>
  </p:slideViewPr>
  <p:notesTextViewPr>
    <p:cViewPr>
      <p:scale>
        <a:sx n="3" d="2"/>
        <a:sy n="3" d="2"/>
      </p:scale>
      <p:origin x="0" y="0"/>
    </p:cViewPr>
  </p:notesTextViewPr>
  <p:notesViewPr>
    <p:cSldViewPr snapToGrid="0" showGuides="1">
      <p:cViewPr varScale="1">
        <p:scale>
          <a:sx n="90" d="100"/>
          <a:sy n="90" d="100"/>
        </p:scale>
        <p:origin x="359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sz="800"/>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D60DDE-0C74-499F-9FFB-A9207EDD5278}" type="datetimeFigureOut">
              <a:rPr lang="sv-SE" sz="800" smtClean="0"/>
              <a:t>2023-10-23</a:t>
            </a:fld>
            <a:endParaRPr lang="sv-SE" sz="800"/>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sz="800"/>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6ECD5E-2689-4390-8714-732345E836B5}" type="slidenum">
              <a:rPr lang="sv-SE" sz="800" smtClean="0"/>
              <a:t>‹#›</a:t>
            </a:fld>
            <a:endParaRPr lang="sv-SE" sz="800"/>
          </a:p>
        </p:txBody>
      </p:sp>
    </p:spTree>
    <p:extLst>
      <p:ext uri="{BB962C8B-B14F-4D97-AF65-F5344CB8AC3E}">
        <p14:creationId xmlns:p14="http://schemas.microsoft.com/office/powerpoint/2010/main" val="4094516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8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800"/>
            </a:lvl1pPr>
          </a:lstStyle>
          <a:p>
            <a:fld id="{EE79CDD2-DE2C-4C77-BF72-9CEA2739D376}" type="datetimeFigureOut">
              <a:rPr lang="sv-SE" smtClean="0"/>
              <a:pPr/>
              <a:t>2023-10-23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8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800"/>
            </a:lvl1pPr>
          </a:lstStyle>
          <a:p>
            <a:fld id="{9FED8DA5-2EB2-4684-99FE-D410D289EEB7}" type="slidenum">
              <a:rPr lang="sv-SE" smtClean="0"/>
              <a:pPr/>
              <a:t>‹#›</a:t>
            </a:fld>
            <a:endParaRPr lang="sv-SE"/>
          </a:p>
        </p:txBody>
      </p:sp>
    </p:spTree>
    <p:extLst>
      <p:ext uri="{BB962C8B-B14F-4D97-AF65-F5344CB8AC3E}">
        <p14:creationId xmlns:p14="http://schemas.microsoft.com/office/powerpoint/2010/main" val="88054874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8" algn="l" defTabSz="685783" rtl="0" eaLnBrk="1" latinLnBrk="0" hangingPunct="1">
      <a:defRPr sz="900" kern="1200">
        <a:solidFill>
          <a:schemeClr val="tx1"/>
        </a:solidFill>
        <a:latin typeface="+mn-lt"/>
        <a:ea typeface="+mn-ea"/>
        <a:cs typeface="+mn-cs"/>
      </a:defRPr>
    </a:lvl6pPr>
    <a:lvl7pPr marL="2057349"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rgbClr val="ECF7F0"/>
        </a:solidFill>
        <a:effectLst/>
      </p:bgPr>
    </p:bg>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fld id="{BD51CC6A-7ECF-4413-A361-0F0DFCE956DB}" type="datetime1">
              <a:rPr lang="sv-SE" smtClean="0"/>
              <a:t>2023-10-23</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328EC690-4205-452D-8738-44AC2C0A25D9}" type="slidenum">
              <a:rPr lang="sv-SE" smtClean="0"/>
              <a:t>‹#›</a:t>
            </a:fld>
            <a:endParaRPr lang="sv-SE" dirty="0"/>
          </a:p>
        </p:txBody>
      </p:sp>
      <p:pic>
        <p:nvPicPr>
          <p:cNvPr id="2" name="Bildobjekt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38675" y="2158936"/>
            <a:ext cx="1466653" cy="825630"/>
          </a:xfrm>
          <a:prstGeom prst="rect">
            <a:avLst/>
          </a:prstGeom>
        </p:spPr>
      </p:pic>
    </p:spTree>
    <p:extLst>
      <p:ext uri="{BB962C8B-B14F-4D97-AF65-F5344CB8AC3E}">
        <p14:creationId xmlns:p14="http://schemas.microsoft.com/office/powerpoint/2010/main" val="2249174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 Grön">
    <p:bg>
      <p:bgPr>
        <a:solidFill>
          <a:srgbClr val="CDEAD5"/>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7" name="Pil: femhörning 6">
            <a:extLst>
              <a:ext uri="{FF2B5EF4-FFF2-40B4-BE49-F238E27FC236}">
                <a16:creationId xmlns:a16="http://schemas.microsoft.com/office/drawing/2014/main" id="{08D7EF62-BE3C-4856-B5C0-656D8131A61E}"/>
              </a:ext>
            </a:extLst>
          </p:cNvPr>
          <p:cNvSpPr/>
          <p:nvPr userDrawn="1"/>
        </p:nvSpPr>
        <p:spPr>
          <a:xfrm rot="5400000">
            <a:off x="2507145" y="-120453"/>
            <a:ext cx="4129708" cy="4370615"/>
          </a:xfrm>
          <a:prstGeom prst="homePlate">
            <a:avLst>
              <a:gd name="adj" fmla="val 22603"/>
            </a:avLst>
          </a:prstGeom>
          <a:solidFill>
            <a:srgbClr val="ECF7E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noFill/>
              <a:effectLst/>
              <a:uFillTx/>
              <a:latin typeface="Helvetica Neue Medium"/>
              <a:ea typeface="Helvetica Neue Medium"/>
              <a:cs typeface="Helvetica Neue Medium"/>
              <a:sym typeface="Helvetica Neue Medium"/>
            </a:endParaRPr>
          </a:p>
        </p:txBody>
      </p:sp>
      <p:sp>
        <p:nvSpPr>
          <p:cNvPr id="2" name="Rubrik 1">
            <a:extLst>
              <a:ext uri="{FF2B5EF4-FFF2-40B4-BE49-F238E27FC236}">
                <a16:creationId xmlns:a16="http://schemas.microsoft.com/office/drawing/2014/main" id="{F3E8B2D8-3593-49DF-93D0-D20B6781D0B5}"/>
              </a:ext>
            </a:extLst>
          </p:cNvPr>
          <p:cNvSpPr>
            <a:spLocks noGrp="1"/>
          </p:cNvSpPr>
          <p:nvPr>
            <p:ph type="title" hasCustomPrompt="1"/>
          </p:nvPr>
        </p:nvSpPr>
        <p:spPr>
          <a:xfrm>
            <a:off x="2594402" y="1141703"/>
            <a:ext cx="3958798" cy="648997"/>
          </a:xfrm>
          <a:noFill/>
          <a:effectLst/>
        </p:spPr>
        <p:txBody>
          <a:bodyPr anchor="b"/>
          <a:lstStyle>
            <a:lvl1pPr>
              <a:defRPr sz="2800"/>
            </a:lvl1pPr>
          </a:lstStyle>
          <a:p>
            <a:r>
              <a:rPr lang="sv-SE" dirty="0"/>
              <a:t>Klicka här för rubrik</a:t>
            </a:r>
          </a:p>
        </p:txBody>
      </p:sp>
      <p:sp>
        <p:nvSpPr>
          <p:cNvPr id="11" name="Platshållare för text 10">
            <a:extLst>
              <a:ext uri="{FF2B5EF4-FFF2-40B4-BE49-F238E27FC236}">
                <a16:creationId xmlns:a16="http://schemas.microsoft.com/office/drawing/2014/main" id="{3D22D584-177C-47A6-8FDA-5EBCAAE401D6}"/>
              </a:ext>
            </a:extLst>
          </p:cNvPr>
          <p:cNvSpPr>
            <a:spLocks noGrp="1"/>
          </p:cNvSpPr>
          <p:nvPr>
            <p:ph type="body" sz="quarter" idx="13" hasCustomPrompt="1"/>
          </p:nvPr>
        </p:nvSpPr>
        <p:spPr>
          <a:xfrm>
            <a:off x="2593975" y="2076449"/>
            <a:ext cx="3959225" cy="1123949"/>
          </a:xfrm>
        </p:spPr>
        <p:txBody>
          <a:bodyPr>
            <a:normAutofit/>
          </a:bodyPr>
          <a:lstStyle>
            <a:lvl1pPr marL="0" indent="0" algn="ctr">
              <a:buNone/>
              <a:defRPr sz="1500"/>
            </a:lvl1pPr>
            <a:lvl2pPr marL="135006" indent="0">
              <a:buNone/>
              <a:defRPr/>
            </a:lvl2pPr>
          </a:lstStyle>
          <a:p>
            <a:pPr lvl="0"/>
            <a:r>
              <a:rPr lang="sv-SE" dirty="0"/>
              <a:t>Klicka här för underrubrik</a:t>
            </a:r>
          </a:p>
        </p:txBody>
      </p:sp>
    </p:spTree>
    <p:extLst>
      <p:ext uri="{BB962C8B-B14F-4D97-AF65-F5344CB8AC3E}">
        <p14:creationId xmlns:p14="http://schemas.microsoft.com/office/powerpoint/2010/main" val="2258735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 Mönster-Bild">
    <p:bg>
      <p:bgPr>
        <a:solidFill>
          <a:srgbClr val="CDEAD5"/>
        </a:solidFill>
        <a:effectLst/>
      </p:bgPr>
    </p:bg>
    <p:spTree>
      <p:nvGrpSpPr>
        <p:cNvPr id="1" name=""/>
        <p:cNvGrpSpPr/>
        <p:nvPr/>
      </p:nvGrpSpPr>
      <p:grpSpPr>
        <a:xfrm>
          <a:off x="0" y="0"/>
          <a:ext cx="0" cy="0"/>
          <a:chOff x="0" y="0"/>
          <a:chExt cx="0" cy="0"/>
        </a:xfrm>
      </p:grpSpPr>
      <p:sp>
        <p:nvSpPr>
          <p:cNvPr id="14" name="Platshållare för bild 13">
            <a:extLst>
              <a:ext uri="{FF2B5EF4-FFF2-40B4-BE49-F238E27FC236}">
                <a16:creationId xmlns:a16="http://schemas.microsoft.com/office/drawing/2014/main" id="{4487A796-DC87-6E30-9330-F17EA81BE2E9}"/>
              </a:ext>
            </a:extLst>
          </p:cNvPr>
          <p:cNvSpPr>
            <a:spLocks noGrp="1"/>
          </p:cNvSpPr>
          <p:nvPr>
            <p:ph type="pic" sz="quarter" idx="14" hasCustomPrompt="1"/>
          </p:nvPr>
        </p:nvSpPr>
        <p:spPr>
          <a:xfrm>
            <a:off x="-2" y="0"/>
            <a:ext cx="9144002" cy="5143500"/>
          </a:xfrm>
          <a:custGeom>
            <a:avLst/>
            <a:gdLst>
              <a:gd name="connsiteX0" fmla="*/ 8337553 w 9144002"/>
              <a:gd name="connsiteY0" fmla="*/ 4654550 h 5143500"/>
              <a:gd name="connsiteX1" fmla="*/ 8272465 w 9144002"/>
              <a:gd name="connsiteY1" fmla="*/ 4725988 h 5143500"/>
              <a:gd name="connsiteX2" fmla="*/ 8272465 w 9144002"/>
              <a:gd name="connsiteY2" fmla="*/ 4884738 h 5143500"/>
              <a:gd name="connsiteX3" fmla="*/ 8337553 w 9144002"/>
              <a:gd name="connsiteY3" fmla="*/ 4957763 h 5143500"/>
              <a:gd name="connsiteX4" fmla="*/ 8747128 w 9144002"/>
              <a:gd name="connsiteY4" fmla="*/ 4957763 h 5143500"/>
              <a:gd name="connsiteX5" fmla="*/ 8812215 w 9144002"/>
              <a:gd name="connsiteY5" fmla="*/ 4884738 h 5143500"/>
              <a:gd name="connsiteX6" fmla="*/ 8812215 w 9144002"/>
              <a:gd name="connsiteY6" fmla="*/ 4725988 h 5143500"/>
              <a:gd name="connsiteX7" fmla="*/ 8747128 w 9144002"/>
              <a:gd name="connsiteY7" fmla="*/ 4654550 h 5143500"/>
              <a:gd name="connsiteX8" fmla="*/ 2386694 w 9144002"/>
              <a:gd name="connsiteY8" fmla="*/ 1 h 5143500"/>
              <a:gd name="connsiteX9" fmla="*/ 2386694 w 9144002"/>
              <a:gd name="connsiteY9" fmla="*/ 3196271 h 5143500"/>
              <a:gd name="connsiteX10" fmla="*/ 4572001 w 9144002"/>
              <a:gd name="connsiteY10" fmla="*/ 4129709 h 5143500"/>
              <a:gd name="connsiteX11" fmla="*/ 6757309 w 9144002"/>
              <a:gd name="connsiteY11" fmla="*/ 3196271 h 5143500"/>
              <a:gd name="connsiteX12" fmla="*/ 6757309 w 9144002"/>
              <a:gd name="connsiteY12" fmla="*/ 1 h 5143500"/>
              <a:gd name="connsiteX13" fmla="*/ 0 w 9144002"/>
              <a:gd name="connsiteY13" fmla="*/ 0 h 5143500"/>
              <a:gd name="connsiteX14" fmla="*/ 4397858 w 9144002"/>
              <a:gd name="connsiteY14" fmla="*/ 0 h 5143500"/>
              <a:gd name="connsiteX15" fmla="*/ 4976329 w 9144002"/>
              <a:gd name="connsiteY15" fmla="*/ 0 h 5143500"/>
              <a:gd name="connsiteX16" fmla="*/ 8827067 w 9144002"/>
              <a:gd name="connsiteY16" fmla="*/ 0 h 5143500"/>
              <a:gd name="connsiteX17" fmla="*/ 8829460 w 9144002"/>
              <a:gd name="connsiteY17" fmla="*/ 0 h 5143500"/>
              <a:gd name="connsiteX18" fmla="*/ 9144002 w 9144002"/>
              <a:gd name="connsiteY18" fmla="*/ 0 h 5143500"/>
              <a:gd name="connsiteX19" fmla="*/ 9144002 w 9144002"/>
              <a:gd name="connsiteY19" fmla="*/ 5143500 h 5143500"/>
              <a:gd name="connsiteX20" fmla="*/ 8829460 w 9144002"/>
              <a:gd name="connsiteY20" fmla="*/ 5143500 h 5143500"/>
              <a:gd name="connsiteX21" fmla="*/ 8827067 w 9144002"/>
              <a:gd name="connsiteY21" fmla="*/ 5143500 h 5143500"/>
              <a:gd name="connsiteX22" fmla="*/ 4976329 w 9144002"/>
              <a:gd name="connsiteY22" fmla="*/ 5143500 h 5143500"/>
              <a:gd name="connsiteX23" fmla="*/ 4397858 w 9144002"/>
              <a:gd name="connsiteY23" fmla="*/ 5143500 h 5143500"/>
              <a:gd name="connsiteX24" fmla="*/ 0 w 9144002"/>
              <a:gd name="connsiteY24"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144002" h="5143500">
                <a:moveTo>
                  <a:pt x="8337553" y="4654550"/>
                </a:moveTo>
                <a:lnTo>
                  <a:pt x="8272465" y="4725988"/>
                </a:lnTo>
                <a:lnTo>
                  <a:pt x="8272465" y="4884738"/>
                </a:lnTo>
                <a:lnTo>
                  <a:pt x="8337553" y="4957763"/>
                </a:lnTo>
                <a:lnTo>
                  <a:pt x="8747128" y="4957763"/>
                </a:lnTo>
                <a:lnTo>
                  <a:pt x="8812215" y="4884738"/>
                </a:lnTo>
                <a:lnTo>
                  <a:pt x="8812215" y="4725988"/>
                </a:lnTo>
                <a:lnTo>
                  <a:pt x="8747128" y="4654550"/>
                </a:lnTo>
                <a:close/>
                <a:moveTo>
                  <a:pt x="2386694" y="1"/>
                </a:moveTo>
                <a:lnTo>
                  <a:pt x="2386694" y="3196271"/>
                </a:lnTo>
                <a:lnTo>
                  <a:pt x="4572001" y="4129709"/>
                </a:lnTo>
                <a:lnTo>
                  <a:pt x="6757309" y="3196271"/>
                </a:lnTo>
                <a:lnTo>
                  <a:pt x="6757309" y="1"/>
                </a:lnTo>
                <a:close/>
                <a:moveTo>
                  <a:pt x="0" y="0"/>
                </a:moveTo>
                <a:lnTo>
                  <a:pt x="4397858" y="0"/>
                </a:lnTo>
                <a:lnTo>
                  <a:pt x="4976329" y="0"/>
                </a:lnTo>
                <a:lnTo>
                  <a:pt x="8827067" y="0"/>
                </a:lnTo>
                <a:lnTo>
                  <a:pt x="8829460" y="0"/>
                </a:lnTo>
                <a:lnTo>
                  <a:pt x="9144002" y="0"/>
                </a:lnTo>
                <a:lnTo>
                  <a:pt x="9144002" y="5143500"/>
                </a:lnTo>
                <a:lnTo>
                  <a:pt x="8829460" y="5143500"/>
                </a:lnTo>
                <a:lnTo>
                  <a:pt x="8827067" y="5143500"/>
                </a:lnTo>
                <a:lnTo>
                  <a:pt x="4976329" y="5143500"/>
                </a:lnTo>
                <a:lnTo>
                  <a:pt x="4397858" y="5143500"/>
                </a:lnTo>
                <a:lnTo>
                  <a:pt x="0" y="5143500"/>
                </a:lnTo>
                <a:close/>
              </a:path>
            </a:pathLst>
          </a:custGeom>
          <a:solidFill>
            <a:schemeClr val="bg1"/>
          </a:solidFill>
        </p:spPr>
        <p:txBody>
          <a:bodyPr wrap="square" bIns="648000" anchor="b" anchorCtr="0">
            <a:noAutofit/>
          </a:bodyPr>
          <a:lstStyle>
            <a:lvl1pPr marL="0" indent="0" algn="ctr">
              <a:buNone/>
              <a:defRPr/>
            </a:lvl1pPr>
          </a:lstStyle>
          <a:p>
            <a:r>
              <a:rPr lang="sv-SE" dirty="0"/>
              <a:t>Välj infoga bild</a:t>
            </a:r>
          </a:p>
        </p:txBody>
      </p:sp>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10" name="Rubrik 1">
            <a:extLst>
              <a:ext uri="{FF2B5EF4-FFF2-40B4-BE49-F238E27FC236}">
                <a16:creationId xmlns:a16="http://schemas.microsoft.com/office/drawing/2014/main" id="{E0C43B02-C374-48E3-87CE-665723CEF8C8}"/>
              </a:ext>
            </a:extLst>
          </p:cNvPr>
          <p:cNvSpPr>
            <a:spLocks noGrp="1"/>
          </p:cNvSpPr>
          <p:nvPr>
            <p:ph type="title" hasCustomPrompt="1"/>
          </p:nvPr>
        </p:nvSpPr>
        <p:spPr>
          <a:xfrm>
            <a:off x="2594402" y="1141703"/>
            <a:ext cx="3958798" cy="648997"/>
          </a:xfrm>
          <a:noFill/>
          <a:effectLst/>
        </p:spPr>
        <p:txBody>
          <a:bodyPr anchor="b"/>
          <a:lstStyle>
            <a:lvl1pPr>
              <a:defRPr sz="2800"/>
            </a:lvl1pPr>
          </a:lstStyle>
          <a:p>
            <a:r>
              <a:rPr lang="sv-SE" dirty="0"/>
              <a:t>Klicka här för rubrik</a:t>
            </a:r>
          </a:p>
        </p:txBody>
      </p:sp>
      <p:sp>
        <p:nvSpPr>
          <p:cNvPr id="12" name="Platshållare för text 10">
            <a:extLst>
              <a:ext uri="{FF2B5EF4-FFF2-40B4-BE49-F238E27FC236}">
                <a16:creationId xmlns:a16="http://schemas.microsoft.com/office/drawing/2014/main" id="{BD303708-7CDD-4DE2-A024-0A4A9102438E}"/>
              </a:ext>
            </a:extLst>
          </p:cNvPr>
          <p:cNvSpPr>
            <a:spLocks noGrp="1"/>
          </p:cNvSpPr>
          <p:nvPr>
            <p:ph type="body" sz="quarter" idx="13" hasCustomPrompt="1"/>
          </p:nvPr>
        </p:nvSpPr>
        <p:spPr>
          <a:xfrm>
            <a:off x="2593975" y="2076449"/>
            <a:ext cx="3959225" cy="230832"/>
          </a:xfrm>
        </p:spPr>
        <p:txBody>
          <a:bodyPr>
            <a:spAutoFit/>
          </a:bodyPr>
          <a:lstStyle>
            <a:lvl1pPr marL="0" indent="0" algn="ctr">
              <a:buNone/>
              <a:defRPr sz="1500"/>
            </a:lvl1pPr>
            <a:lvl2pPr marL="135006" indent="0">
              <a:buNone/>
              <a:defRPr/>
            </a:lvl2pPr>
          </a:lstStyle>
          <a:p>
            <a:pPr lvl="0"/>
            <a:r>
              <a:rPr lang="sv-SE" dirty="0"/>
              <a:t>Klicka här för underrubrik</a:t>
            </a:r>
          </a:p>
        </p:txBody>
      </p:sp>
    </p:spTree>
    <p:extLst>
      <p:ext uri="{BB962C8B-B14F-4D97-AF65-F5344CB8AC3E}">
        <p14:creationId xmlns:p14="http://schemas.microsoft.com/office/powerpoint/2010/main" val="2898446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rubrik - Grön">
    <p:bg>
      <p:bgPr>
        <a:solidFill>
          <a:srgbClr val="A7D3B5"/>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15" name="Rubrik 1">
            <a:extLst>
              <a:ext uri="{FF2B5EF4-FFF2-40B4-BE49-F238E27FC236}">
                <a16:creationId xmlns:a16="http://schemas.microsoft.com/office/drawing/2014/main" id="{8E7F75D0-EB8B-48A5-8B90-5104E30247A5}"/>
              </a:ext>
            </a:extLst>
          </p:cNvPr>
          <p:cNvSpPr>
            <a:spLocks noGrp="1"/>
          </p:cNvSpPr>
          <p:nvPr>
            <p:ph type="title" hasCustomPrompt="1"/>
          </p:nvPr>
        </p:nvSpPr>
        <p:spPr>
          <a:xfrm>
            <a:off x="334801" y="1958638"/>
            <a:ext cx="8478000" cy="741330"/>
          </a:xfrm>
          <a:noFill/>
          <a:effectLst/>
        </p:spPr>
        <p:txBody>
          <a:bodyPr anchor="ctr" anchorCtr="0"/>
          <a:lstStyle>
            <a:lvl1pPr>
              <a:defRPr sz="3400"/>
            </a:lvl1pPr>
          </a:lstStyle>
          <a:p>
            <a:r>
              <a:rPr lang="sv-SE" dirty="0"/>
              <a:t>Klicka här för rubrik</a:t>
            </a:r>
          </a:p>
        </p:txBody>
      </p:sp>
    </p:spTree>
    <p:extLst>
      <p:ext uri="{BB962C8B-B14F-4D97-AF65-F5344CB8AC3E}">
        <p14:creationId xmlns:p14="http://schemas.microsoft.com/office/powerpoint/2010/main" val="6557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rubrik - Ljusgrön">
    <p:bg>
      <p:bgPr>
        <a:solidFill>
          <a:srgbClr val="ECF7EF"/>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15" name="Rubrik 1">
            <a:extLst>
              <a:ext uri="{FF2B5EF4-FFF2-40B4-BE49-F238E27FC236}">
                <a16:creationId xmlns:a16="http://schemas.microsoft.com/office/drawing/2014/main" id="{8E7F75D0-EB8B-48A5-8B90-5104E30247A5}"/>
              </a:ext>
            </a:extLst>
          </p:cNvPr>
          <p:cNvSpPr>
            <a:spLocks noGrp="1"/>
          </p:cNvSpPr>
          <p:nvPr>
            <p:ph type="title" hasCustomPrompt="1"/>
          </p:nvPr>
        </p:nvSpPr>
        <p:spPr>
          <a:xfrm>
            <a:off x="334801" y="1958638"/>
            <a:ext cx="8478000" cy="741330"/>
          </a:xfrm>
          <a:noFill/>
          <a:effectLst/>
        </p:spPr>
        <p:txBody>
          <a:bodyPr anchor="ctr" anchorCtr="0"/>
          <a:lstStyle>
            <a:lvl1pPr>
              <a:defRPr sz="3400"/>
            </a:lvl1pPr>
          </a:lstStyle>
          <a:p>
            <a:r>
              <a:rPr lang="sv-SE" dirty="0"/>
              <a:t>Klicka här för rubrik</a:t>
            </a:r>
          </a:p>
        </p:txBody>
      </p:sp>
    </p:spTree>
    <p:extLst>
      <p:ext uri="{BB962C8B-B14F-4D97-AF65-F5344CB8AC3E}">
        <p14:creationId xmlns:p14="http://schemas.microsoft.com/office/powerpoint/2010/main" val="298344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rubrik - Blå">
    <p:bg>
      <p:bgPr>
        <a:solidFill>
          <a:srgbClr val="72B1DE"/>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12" name="Rubrik 1">
            <a:extLst>
              <a:ext uri="{FF2B5EF4-FFF2-40B4-BE49-F238E27FC236}">
                <a16:creationId xmlns:a16="http://schemas.microsoft.com/office/drawing/2014/main" id="{57B0511C-4F6E-4385-9C18-6D523E6F2782}"/>
              </a:ext>
            </a:extLst>
          </p:cNvPr>
          <p:cNvSpPr>
            <a:spLocks noGrp="1"/>
          </p:cNvSpPr>
          <p:nvPr>
            <p:ph type="title" hasCustomPrompt="1"/>
          </p:nvPr>
        </p:nvSpPr>
        <p:spPr>
          <a:xfrm>
            <a:off x="334801" y="1958638"/>
            <a:ext cx="8478000" cy="741330"/>
          </a:xfrm>
          <a:noFill/>
          <a:effectLst/>
        </p:spPr>
        <p:txBody>
          <a:bodyPr anchor="ctr" anchorCtr="0"/>
          <a:lstStyle>
            <a:lvl1pPr>
              <a:defRPr sz="3400"/>
            </a:lvl1pPr>
          </a:lstStyle>
          <a:p>
            <a:r>
              <a:rPr lang="sv-SE" dirty="0"/>
              <a:t>Klicka här för rubrik</a:t>
            </a:r>
          </a:p>
        </p:txBody>
      </p:sp>
    </p:spTree>
    <p:extLst>
      <p:ext uri="{BB962C8B-B14F-4D97-AF65-F5344CB8AC3E}">
        <p14:creationId xmlns:p14="http://schemas.microsoft.com/office/powerpoint/2010/main" val="3005468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rubrik - Röd">
    <p:bg>
      <p:bgPr>
        <a:solidFill>
          <a:srgbClr val="DF8D9D"/>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2" name="Rubrik 1">
            <a:extLst>
              <a:ext uri="{FF2B5EF4-FFF2-40B4-BE49-F238E27FC236}">
                <a16:creationId xmlns:a16="http://schemas.microsoft.com/office/drawing/2014/main" id="{BCE6398A-63A5-45CE-8D93-A97ED5261A92}"/>
              </a:ext>
            </a:extLst>
          </p:cNvPr>
          <p:cNvSpPr>
            <a:spLocks noGrp="1"/>
          </p:cNvSpPr>
          <p:nvPr>
            <p:ph type="title" hasCustomPrompt="1"/>
          </p:nvPr>
        </p:nvSpPr>
        <p:spPr>
          <a:xfrm>
            <a:off x="334801" y="1958638"/>
            <a:ext cx="8478000" cy="741330"/>
          </a:xfrm>
          <a:noFill/>
          <a:effectLst/>
        </p:spPr>
        <p:txBody>
          <a:bodyPr anchor="ctr" anchorCtr="0"/>
          <a:lstStyle>
            <a:lvl1pPr>
              <a:defRPr sz="3400"/>
            </a:lvl1pPr>
          </a:lstStyle>
          <a:p>
            <a:r>
              <a:rPr lang="sv-SE" dirty="0"/>
              <a:t>Klicka här för rubrik</a:t>
            </a:r>
          </a:p>
        </p:txBody>
      </p:sp>
    </p:spTree>
    <p:extLst>
      <p:ext uri="{BB962C8B-B14F-4D97-AF65-F5344CB8AC3E}">
        <p14:creationId xmlns:p14="http://schemas.microsoft.com/office/powerpoint/2010/main" val="137499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rubrik - Gul">
    <p:bg>
      <p:bgPr>
        <a:solidFill>
          <a:srgbClr val="EEE9AC"/>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2" name="Rubrik 1">
            <a:extLst>
              <a:ext uri="{FF2B5EF4-FFF2-40B4-BE49-F238E27FC236}">
                <a16:creationId xmlns:a16="http://schemas.microsoft.com/office/drawing/2014/main" id="{BCE6398A-63A5-45CE-8D93-A97ED5261A92}"/>
              </a:ext>
            </a:extLst>
          </p:cNvPr>
          <p:cNvSpPr>
            <a:spLocks noGrp="1"/>
          </p:cNvSpPr>
          <p:nvPr>
            <p:ph type="title" hasCustomPrompt="1"/>
          </p:nvPr>
        </p:nvSpPr>
        <p:spPr>
          <a:xfrm>
            <a:off x="334801" y="1958638"/>
            <a:ext cx="8478000" cy="741330"/>
          </a:xfrm>
          <a:noFill/>
          <a:effectLst/>
        </p:spPr>
        <p:txBody>
          <a:bodyPr anchor="ctr" anchorCtr="0"/>
          <a:lstStyle>
            <a:lvl1pPr>
              <a:defRPr sz="3400"/>
            </a:lvl1pPr>
          </a:lstStyle>
          <a:p>
            <a:r>
              <a:rPr lang="sv-SE" dirty="0"/>
              <a:t>Klicka här för rubrik</a:t>
            </a:r>
          </a:p>
        </p:txBody>
      </p:sp>
    </p:spTree>
    <p:extLst>
      <p:ext uri="{BB962C8B-B14F-4D97-AF65-F5344CB8AC3E}">
        <p14:creationId xmlns:p14="http://schemas.microsoft.com/office/powerpoint/2010/main" val="168371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A7D3B5"/>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ED635CCB-D6CF-4E03-A5C4-A3AFDC428EA4}"/>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C7543A15-9251-4500-A2EA-30AA97F603B9}"/>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F7E4BDF1-EA13-4A8B-B80D-61A813A2C6FB}"/>
              </a:ext>
            </a:extLst>
          </p:cNvPr>
          <p:cNvSpPr>
            <a:spLocks noGrp="1"/>
          </p:cNvSpPr>
          <p:nvPr>
            <p:ph type="sldNum" sz="quarter" idx="12"/>
          </p:nvPr>
        </p:nvSpPr>
        <p:spPr/>
        <p:txBody>
          <a:bodyPr/>
          <a:lstStyle/>
          <a:p>
            <a:fld id="{328EC690-4205-452D-8738-44AC2C0A25D9}" type="slidenum">
              <a:rPr lang="sv-SE" smtClean="0"/>
              <a:pPr/>
              <a:t>‹#›</a:t>
            </a:fld>
            <a:endParaRPr lang="sv-SE" dirty="0"/>
          </a:p>
        </p:txBody>
      </p:sp>
      <p:pic>
        <p:nvPicPr>
          <p:cNvPr id="7" name="Bildobjekt 6">
            <a:extLst>
              <a:ext uri="{FF2B5EF4-FFF2-40B4-BE49-F238E27FC236}">
                <a16:creationId xmlns:a16="http://schemas.microsoft.com/office/drawing/2014/main" id="{5CEE2137-E28E-4C10-93D6-795E76F581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11364" y="1125538"/>
            <a:ext cx="720725" cy="720725"/>
          </a:xfrm>
          <a:prstGeom prst="rect">
            <a:avLst/>
          </a:prstGeom>
        </p:spPr>
      </p:pic>
      <p:sp>
        <p:nvSpPr>
          <p:cNvPr id="9" name="Platshållare för text 8">
            <a:extLst>
              <a:ext uri="{FF2B5EF4-FFF2-40B4-BE49-F238E27FC236}">
                <a16:creationId xmlns:a16="http://schemas.microsoft.com/office/drawing/2014/main" id="{74009502-E4BF-4ACA-B17E-63407567F614}"/>
              </a:ext>
            </a:extLst>
          </p:cNvPr>
          <p:cNvSpPr>
            <a:spLocks noGrp="1"/>
          </p:cNvSpPr>
          <p:nvPr>
            <p:ph type="body" sz="quarter" idx="13"/>
          </p:nvPr>
        </p:nvSpPr>
        <p:spPr>
          <a:xfrm>
            <a:off x="4733925" y="1556472"/>
            <a:ext cx="3200707" cy="2204367"/>
          </a:xfrm>
        </p:spPr>
        <p:txBody>
          <a:bodyPr anchor="t" anchorCtr="0"/>
          <a:lstStyle>
            <a:lvl2pPr marL="134937" indent="0">
              <a:buNone/>
              <a:defRPr/>
            </a:lvl2pPr>
          </a:lstStyle>
          <a:p>
            <a:pPr lvl="0"/>
            <a:r>
              <a:rPr lang="sv-SE"/>
              <a:t>Klicka här för att ändra format på bakgrundstexten</a:t>
            </a:r>
          </a:p>
        </p:txBody>
      </p:sp>
      <p:sp>
        <p:nvSpPr>
          <p:cNvPr id="10" name="Pratbubbla: rad utan kantlinje 9">
            <a:extLst>
              <a:ext uri="{FF2B5EF4-FFF2-40B4-BE49-F238E27FC236}">
                <a16:creationId xmlns:a16="http://schemas.microsoft.com/office/drawing/2014/main" id="{78B461B5-FC95-6539-E410-471AEC13AAA8}"/>
              </a:ext>
            </a:extLst>
          </p:cNvPr>
          <p:cNvSpPr/>
          <p:nvPr userDrawn="1"/>
        </p:nvSpPr>
        <p:spPr>
          <a:xfrm>
            <a:off x="334801" y="1922753"/>
            <a:ext cx="4034500" cy="634456"/>
          </a:xfrm>
          <a:prstGeom prst="callout1">
            <a:avLst>
              <a:gd name="adj1" fmla="val 100388"/>
              <a:gd name="adj2" fmla="val 54335"/>
              <a:gd name="adj3" fmla="val 100323"/>
              <a:gd name="adj4" fmla="val 45702"/>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kern="1200" spc="-98" baseline="0" dirty="0">
                <a:solidFill>
                  <a:srgbClr val="151515"/>
                </a:solidFill>
                <a:latin typeface="+mj-lt"/>
                <a:ea typeface="+mj-ea"/>
                <a:cs typeface="+mj-cs"/>
              </a:rPr>
              <a:t>Agenda</a:t>
            </a:r>
          </a:p>
        </p:txBody>
      </p:sp>
    </p:spTree>
    <p:extLst>
      <p:ext uri="{BB962C8B-B14F-4D97-AF65-F5344CB8AC3E}">
        <p14:creationId xmlns:p14="http://schemas.microsoft.com/office/powerpoint/2010/main" val="393781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med bild (h) - 1 (en rubrikrad)">
    <p:bg>
      <p:bgPr>
        <a:solidFill>
          <a:srgbClr val="ECF7F0"/>
        </a:solidFill>
        <a:effectLst/>
      </p:bgPr>
    </p:bg>
    <p:spTree>
      <p:nvGrpSpPr>
        <p:cNvPr id="1" name=""/>
        <p:cNvGrpSpPr/>
        <p:nvPr/>
      </p:nvGrpSpPr>
      <p:grpSpPr>
        <a:xfrm>
          <a:off x="0" y="0"/>
          <a:ext cx="0" cy="0"/>
          <a:chOff x="0" y="0"/>
          <a:chExt cx="0" cy="0"/>
        </a:xfrm>
      </p:grpSpPr>
      <p:sp>
        <p:nvSpPr>
          <p:cNvPr id="36" name="Freeform 5">
            <a:extLst>
              <a:ext uri="{FF2B5EF4-FFF2-40B4-BE49-F238E27FC236}">
                <a16:creationId xmlns:a16="http://schemas.microsoft.com/office/drawing/2014/main" id="{FC884520-1E62-42F2-B72C-6C55EFB4323B}"/>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37" name="Group 4">
            <a:extLst>
              <a:ext uri="{FF2B5EF4-FFF2-40B4-BE49-F238E27FC236}">
                <a16:creationId xmlns:a16="http://schemas.microsoft.com/office/drawing/2014/main" id="{3973E35F-7E4D-45EA-BC32-073FD8BEEFAA}"/>
              </a:ext>
            </a:extLst>
          </p:cNvPr>
          <p:cNvGrpSpPr>
            <a:grpSpLocks noChangeAspect="1"/>
          </p:cNvGrpSpPr>
          <p:nvPr userDrawn="1"/>
        </p:nvGrpSpPr>
        <p:grpSpPr bwMode="auto">
          <a:xfrm>
            <a:off x="8272463" y="4654550"/>
            <a:ext cx="539750" cy="303213"/>
            <a:chOff x="5211" y="2932"/>
            <a:chExt cx="340" cy="191"/>
          </a:xfrm>
        </p:grpSpPr>
        <p:sp>
          <p:nvSpPr>
            <p:cNvPr id="38" name="AutoShape 3">
              <a:extLst>
                <a:ext uri="{FF2B5EF4-FFF2-40B4-BE49-F238E27FC236}">
                  <a16:creationId xmlns:a16="http://schemas.microsoft.com/office/drawing/2014/main" id="{8C10E801-B92A-4B88-AE33-AAEAFC071A4A}"/>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9" name="Freeform 5">
              <a:extLst>
                <a:ext uri="{FF2B5EF4-FFF2-40B4-BE49-F238E27FC236}">
                  <a16:creationId xmlns:a16="http://schemas.microsoft.com/office/drawing/2014/main" id="{0850E965-D130-40C9-A4C7-E427CDBD6F9D}"/>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0" name="Freeform 6">
              <a:extLst>
                <a:ext uri="{FF2B5EF4-FFF2-40B4-BE49-F238E27FC236}">
                  <a16:creationId xmlns:a16="http://schemas.microsoft.com/office/drawing/2014/main" id="{3320B2B6-AA56-4953-8A06-41132F01BC0E}"/>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1" name="Freeform 7">
              <a:extLst>
                <a:ext uri="{FF2B5EF4-FFF2-40B4-BE49-F238E27FC236}">
                  <a16:creationId xmlns:a16="http://schemas.microsoft.com/office/drawing/2014/main" id="{D70B4F94-A31A-4B4E-91CD-29F97B1D7620}"/>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2" name="Freeform 8">
              <a:extLst>
                <a:ext uri="{FF2B5EF4-FFF2-40B4-BE49-F238E27FC236}">
                  <a16:creationId xmlns:a16="http://schemas.microsoft.com/office/drawing/2014/main" id="{0301EE88-CECC-47B6-8BE8-FC69BA032160}"/>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3" name="Freeform 9">
              <a:extLst>
                <a:ext uri="{FF2B5EF4-FFF2-40B4-BE49-F238E27FC236}">
                  <a16:creationId xmlns:a16="http://schemas.microsoft.com/office/drawing/2014/main" id="{525D14EF-D246-4C8F-90DB-204FFBCDEDAD}"/>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4" name="Freeform 10">
              <a:extLst>
                <a:ext uri="{FF2B5EF4-FFF2-40B4-BE49-F238E27FC236}">
                  <a16:creationId xmlns:a16="http://schemas.microsoft.com/office/drawing/2014/main" id="{6C4AF079-F104-468B-9616-44A8F548F073}"/>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5" name="Freeform 11">
              <a:extLst>
                <a:ext uri="{FF2B5EF4-FFF2-40B4-BE49-F238E27FC236}">
                  <a16:creationId xmlns:a16="http://schemas.microsoft.com/office/drawing/2014/main" id="{372D087D-70F7-4222-BA64-035593E8B8DC}"/>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6" name="Freeform 12">
              <a:extLst>
                <a:ext uri="{FF2B5EF4-FFF2-40B4-BE49-F238E27FC236}">
                  <a16:creationId xmlns:a16="http://schemas.microsoft.com/office/drawing/2014/main" id="{C1DB1B26-F89A-405E-BA37-DE76B3FC79C8}"/>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7" name="Freeform 13">
              <a:extLst>
                <a:ext uri="{FF2B5EF4-FFF2-40B4-BE49-F238E27FC236}">
                  <a16:creationId xmlns:a16="http://schemas.microsoft.com/office/drawing/2014/main" id="{4C0D9205-1149-46DC-B84B-143DFB0032AE}"/>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8" name="Freeform 14">
              <a:extLst>
                <a:ext uri="{FF2B5EF4-FFF2-40B4-BE49-F238E27FC236}">
                  <a16:creationId xmlns:a16="http://schemas.microsoft.com/office/drawing/2014/main" id="{6CF64579-1234-498D-88ED-6812A62EED84}"/>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9" name="Freeform 15">
              <a:extLst>
                <a:ext uri="{FF2B5EF4-FFF2-40B4-BE49-F238E27FC236}">
                  <a16:creationId xmlns:a16="http://schemas.microsoft.com/office/drawing/2014/main" id="{1EB9F6EB-15AE-4F5B-A9AD-A35ACE43CB43}"/>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0" name="Freeform 16">
              <a:extLst>
                <a:ext uri="{FF2B5EF4-FFF2-40B4-BE49-F238E27FC236}">
                  <a16:creationId xmlns:a16="http://schemas.microsoft.com/office/drawing/2014/main" id="{B7252E68-655B-44AE-A8A5-7A0B92EFD973}"/>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1" name="Freeform 17">
              <a:extLst>
                <a:ext uri="{FF2B5EF4-FFF2-40B4-BE49-F238E27FC236}">
                  <a16:creationId xmlns:a16="http://schemas.microsoft.com/office/drawing/2014/main" id="{E6C501C8-4D60-4E36-B864-DE78C3C5AA2A}"/>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2" name="Freeform 18">
              <a:extLst>
                <a:ext uri="{FF2B5EF4-FFF2-40B4-BE49-F238E27FC236}">
                  <a16:creationId xmlns:a16="http://schemas.microsoft.com/office/drawing/2014/main" id="{475C66F0-DB4C-43F3-A285-8E5C11CEE8CC}"/>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3" name="Freeform 19">
              <a:extLst>
                <a:ext uri="{FF2B5EF4-FFF2-40B4-BE49-F238E27FC236}">
                  <a16:creationId xmlns:a16="http://schemas.microsoft.com/office/drawing/2014/main" id="{E7BAFD6F-4340-4654-AF06-52DC92C71A96}"/>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29" name="Freeform: Shape 28">
            <a:extLst>
              <a:ext uri="{FF2B5EF4-FFF2-40B4-BE49-F238E27FC236}">
                <a16:creationId xmlns:a16="http://schemas.microsoft.com/office/drawing/2014/main" id="{F9D2F9D4-5D53-1F5E-012A-CA07D19774D1}"/>
              </a:ext>
            </a:extLst>
          </p:cNvPr>
          <p:cNvSpPr/>
          <p:nvPr userDrawn="1"/>
        </p:nvSpPr>
        <p:spPr>
          <a:xfrm>
            <a:off x="4410075" y="0"/>
            <a:ext cx="4766401" cy="5146241"/>
          </a:xfrm>
          <a:custGeom>
            <a:avLst/>
            <a:gdLst>
              <a:gd name="connsiteX0" fmla="*/ 3926691 w 4766401"/>
              <a:gd name="connsiteY0" fmla="*/ 4655881 h 5146241"/>
              <a:gd name="connsiteX1" fmla="*/ 3861902 w 4766401"/>
              <a:gd name="connsiteY1" fmla="*/ 4727021 h 5146241"/>
              <a:gd name="connsiteX2" fmla="*/ 3861902 w 4766401"/>
              <a:gd name="connsiteY2" fmla="*/ 4885816 h 5146241"/>
              <a:gd name="connsiteX3" fmla="*/ 3926691 w 4766401"/>
              <a:gd name="connsiteY3" fmla="*/ 4959497 h 5146241"/>
              <a:gd name="connsiteX4" fmla="*/ 4337018 w 4766401"/>
              <a:gd name="connsiteY4" fmla="*/ 4959497 h 5146241"/>
              <a:gd name="connsiteX5" fmla="*/ 4401807 w 4766401"/>
              <a:gd name="connsiteY5" fmla="*/ 4885816 h 5146241"/>
              <a:gd name="connsiteX6" fmla="*/ 4401807 w 4766401"/>
              <a:gd name="connsiteY6" fmla="*/ 4727021 h 5146241"/>
              <a:gd name="connsiteX7" fmla="*/ 4337018 w 4766401"/>
              <a:gd name="connsiteY7" fmla="*/ 4655881 h 5146241"/>
              <a:gd name="connsiteX8" fmla="*/ 348079 w 4766401"/>
              <a:gd name="connsiteY8" fmla="*/ 0 h 5146241"/>
              <a:gd name="connsiteX9" fmla="*/ 4539006 w 4766401"/>
              <a:gd name="connsiteY9" fmla="*/ 0 h 5146241"/>
              <a:gd name="connsiteX10" fmla="*/ 4733371 w 4766401"/>
              <a:gd name="connsiteY10" fmla="*/ 0 h 5146241"/>
              <a:gd name="connsiteX11" fmla="*/ 4766401 w 4766401"/>
              <a:gd name="connsiteY11" fmla="*/ 0 h 5146241"/>
              <a:gd name="connsiteX12" fmla="*/ 4766401 w 4766401"/>
              <a:gd name="connsiteY12" fmla="*/ 5146241 h 5146241"/>
              <a:gd name="connsiteX13" fmla="*/ 4540276 w 4766401"/>
              <a:gd name="connsiteY13" fmla="*/ 5146241 h 5146241"/>
              <a:gd name="connsiteX14" fmla="*/ 4540276 w 4766401"/>
              <a:gd name="connsiteY14" fmla="*/ 5144970 h 5146241"/>
              <a:gd name="connsiteX15" fmla="*/ 348079 w 4766401"/>
              <a:gd name="connsiteY15" fmla="*/ 5144970 h 5146241"/>
              <a:gd name="connsiteX16" fmla="*/ 348079 w 4766401"/>
              <a:gd name="connsiteY16" fmla="*/ 3478253 h 5146241"/>
              <a:gd name="connsiteX17" fmla="*/ 348079 w 4766401"/>
              <a:gd name="connsiteY17" fmla="*/ 3404572 h 5146241"/>
              <a:gd name="connsiteX18" fmla="*/ 278210 w 4766401"/>
              <a:gd name="connsiteY18" fmla="*/ 3183529 h 5146241"/>
              <a:gd name="connsiteX19" fmla="*/ 273128 w 4766401"/>
              <a:gd name="connsiteY19" fmla="*/ 3175907 h 5146241"/>
              <a:gd name="connsiteX20" fmla="*/ 209610 w 4766401"/>
              <a:gd name="connsiteY20" fmla="*/ 3099685 h 5146241"/>
              <a:gd name="connsiteX21" fmla="*/ 0 w 4766401"/>
              <a:gd name="connsiteY21" fmla="*/ 2575026 h 5146241"/>
              <a:gd name="connsiteX22" fmla="*/ 209610 w 4766401"/>
              <a:gd name="connsiteY22" fmla="*/ 2050366 h 5146241"/>
              <a:gd name="connsiteX23" fmla="*/ 273128 w 4766401"/>
              <a:gd name="connsiteY23" fmla="*/ 1974144 h 5146241"/>
              <a:gd name="connsiteX24" fmla="*/ 278210 w 4766401"/>
              <a:gd name="connsiteY24" fmla="*/ 1966522 h 5146241"/>
              <a:gd name="connsiteX25" fmla="*/ 348079 w 4766401"/>
              <a:gd name="connsiteY25" fmla="*/ 1745479 h 5146241"/>
              <a:gd name="connsiteX26" fmla="*/ 348079 w 4766401"/>
              <a:gd name="connsiteY26" fmla="*/ 1667987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6401" h="5146241">
                <a:moveTo>
                  <a:pt x="3926691" y="4655881"/>
                </a:moveTo>
                <a:lnTo>
                  <a:pt x="3861902" y="4727021"/>
                </a:lnTo>
                <a:lnTo>
                  <a:pt x="3861902" y="4885816"/>
                </a:lnTo>
                <a:lnTo>
                  <a:pt x="3926691" y="4959497"/>
                </a:lnTo>
                <a:lnTo>
                  <a:pt x="4337018" y="4959497"/>
                </a:lnTo>
                <a:lnTo>
                  <a:pt x="4401807" y="4885816"/>
                </a:lnTo>
                <a:lnTo>
                  <a:pt x="4401807" y="4727021"/>
                </a:lnTo>
                <a:lnTo>
                  <a:pt x="4337018" y="4655881"/>
                </a:lnTo>
                <a:close/>
                <a:moveTo>
                  <a:pt x="348079" y="0"/>
                </a:moveTo>
                <a:lnTo>
                  <a:pt x="4539006" y="0"/>
                </a:lnTo>
                <a:lnTo>
                  <a:pt x="4733371" y="0"/>
                </a:lnTo>
                <a:lnTo>
                  <a:pt x="4766401" y="0"/>
                </a:lnTo>
                <a:lnTo>
                  <a:pt x="4766401" y="5146241"/>
                </a:lnTo>
                <a:lnTo>
                  <a:pt x="4540276" y="5146241"/>
                </a:lnTo>
                <a:lnTo>
                  <a:pt x="4540276" y="5144970"/>
                </a:lnTo>
                <a:lnTo>
                  <a:pt x="348079" y="5144970"/>
                </a:lnTo>
                <a:lnTo>
                  <a:pt x="348079" y="3478253"/>
                </a:lnTo>
                <a:lnTo>
                  <a:pt x="348079" y="3404572"/>
                </a:lnTo>
                <a:cubicBezTo>
                  <a:pt x="348079" y="3404572"/>
                  <a:pt x="339187" y="3274995"/>
                  <a:pt x="278210" y="3183529"/>
                </a:cubicBezTo>
                <a:cubicBezTo>
                  <a:pt x="276939" y="3180989"/>
                  <a:pt x="274398" y="3178448"/>
                  <a:pt x="273128" y="3175907"/>
                </a:cubicBezTo>
                <a:lnTo>
                  <a:pt x="209610" y="3099685"/>
                </a:lnTo>
                <a:cubicBezTo>
                  <a:pt x="209610" y="3099685"/>
                  <a:pt x="0" y="2893887"/>
                  <a:pt x="0" y="2575026"/>
                </a:cubicBezTo>
                <a:cubicBezTo>
                  <a:pt x="0" y="2256164"/>
                  <a:pt x="209610" y="2050366"/>
                  <a:pt x="209610" y="2050366"/>
                </a:cubicBezTo>
                <a:lnTo>
                  <a:pt x="273128" y="1974144"/>
                </a:lnTo>
                <a:cubicBezTo>
                  <a:pt x="275669" y="1971603"/>
                  <a:pt x="276939" y="1969063"/>
                  <a:pt x="278210" y="1966522"/>
                </a:cubicBezTo>
                <a:cubicBezTo>
                  <a:pt x="340457" y="1875056"/>
                  <a:pt x="348079" y="1745479"/>
                  <a:pt x="348079" y="1745479"/>
                </a:cubicBezTo>
                <a:lnTo>
                  <a:pt x="348079" y="16679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9" name="Platshållare för bild 58">
            <a:extLst>
              <a:ext uri="{FF2B5EF4-FFF2-40B4-BE49-F238E27FC236}">
                <a16:creationId xmlns:a16="http://schemas.microsoft.com/office/drawing/2014/main" id="{78E1BADB-A557-4FC8-AB86-B22A43C562F4}"/>
              </a:ext>
            </a:extLst>
          </p:cNvPr>
          <p:cNvSpPr>
            <a:spLocks noGrp="1"/>
          </p:cNvSpPr>
          <p:nvPr>
            <p:ph type="pic" sz="quarter" idx="14" hasCustomPrompt="1"/>
          </p:nvPr>
        </p:nvSpPr>
        <p:spPr>
          <a:xfrm>
            <a:off x="4410075" y="0"/>
            <a:ext cx="4766401" cy="5146241"/>
          </a:xfrm>
          <a:custGeom>
            <a:avLst/>
            <a:gdLst>
              <a:gd name="connsiteX0" fmla="*/ 3926691 w 4766401"/>
              <a:gd name="connsiteY0" fmla="*/ 4655881 h 5146241"/>
              <a:gd name="connsiteX1" fmla="*/ 3861902 w 4766401"/>
              <a:gd name="connsiteY1" fmla="*/ 4727021 h 5146241"/>
              <a:gd name="connsiteX2" fmla="*/ 3861902 w 4766401"/>
              <a:gd name="connsiteY2" fmla="*/ 4885816 h 5146241"/>
              <a:gd name="connsiteX3" fmla="*/ 3926691 w 4766401"/>
              <a:gd name="connsiteY3" fmla="*/ 4959497 h 5146241"/>
              <a:gd name="connsiteX4" fmla="*/ 4337018 w 4766401"/>
              <a:gd name="connsiteY4" fmla="*/ 4959497 h 5146241"/>
              <a:gd name="connsiteX5" fmla="*/ 4401807 w 4766401"/>
              <a:gd name="connsiteY5" fmla="*/ 4885816 h 5146241"/>
              <a:gd name="connsiteX6" fmla="*/ 4401807 w 4766401"/>
              <a:gd name="connsiteY6" fmla="*/ 4727021 h 5146241"/>
              <a:gd name="connsiteX7" fmla="*/ 4337018 w 4766401"/>
              <a:gd name="connsiteY7" fmla="*/ 4655881 h 5146241"/>
              <a:gd name="connsiteX8" fmla="*/ 348079 w 4766401"/>
              <a:gd name="connsiteY8" fmla="*/ 0 h 5146241"/>
              <a:gd name="connsiteX9" fmla="*/ 4539006 w 4766401"/>
              <a:gd name="connsiteY9" fmla="*/ 0 h 5146241"/>
              <a:gd name="connsiteX10" fmla="*/ 4733371 w 4766401"/>
              <a:gd name="connsiteY10" fmla="*/ 0 h 5146241"/>
              <a:gd name="connsiteX11" fmla="*/ 4766401 w 4766401"/>
              <a:gd name="connsiteY11" fmla="*/ 0 h 5146241"/>
              <a:gd name="connsiteX12" fmla="*/ 4766401 w 4766401"/>
              <a:gd name="connsiteY12" fmla="*/ 5146241 h 5146241"/>
              <a:gd name="connsiteX13" fmla="*/ 4540276 w 4766401"/>
              <a:gd name="connsiteY13" fmla="*/ 5146241 h 5146241"/>
              <a:gd name="connsiteX14" fmla="*/ 4540276 w 4766401"/>
              <a:gd name="connsiteY14" fmla="*/ 5144970 h 5146241"/>
              <a:gd name="connsiteX15" fmla="*/ 348079 w 4766401"/>
              <a:gd name="connsiteY15" fmla="*/ 5144970 h 5146241"/>
              <a:gd name="connsiteX16" fmla="*/ 348079 w 4766401"/>
              <a:gd name="connsiteY16" fmla="*/ 3478253 h 5146241"/>
              <a:gd name="connsiteX17" fmla="*/ 348079 w 4766401"/>
              <a:gd name="connsiteY17" fmla="*/ 3404572 h 5146241"/>
              <a:gd name="connsiteX18" fmla="*/ 278210 w 4766401"/>
              <a:gd name="connsiteY18" fmla="*/ 3183529 h 5146241"/>
              <a:gd name="connsiteX19" fmla="*/ 273128 w 4766401"/>
              <a:gd name="connsiteY19" fmla="*/ 3175907 h 5146241"/>
              <a:gd name="connsiteX20" fmla="*/ 209610 w 4766401"/>
              <a:gd name="connsiteY20" fmla="*/ 3099685 h 5146241"/>
              <a:gd name="connsiteX21" fmla="*/ 0 w 4766401"/>
              <a:gd name="connsiteY21" fmla="*/ 2575026 h 5146241"/>
              <a:gd name="connsiteX22" fmla="*/ 209610 w 4766401"/>
              <a:gd name="connsiteY22" fmla="*/ 2050366 h 5146241"/>
              <a:gd name="connsiteX23" fmla="*/ 273128 w 4766401"/>
              <a:gd name="connsiteY23" fmla="*/ 1974144 h 5146241"/>
              <a:gd name="connsiteX24" fmla="*/ 278210 w 4766401"/>
              <a:gd name="connsiteY24" fmla="*/ 1966522 h 5146241"/>
              <a:gd name="connsiteX25" fmla="*/ 348079 w 4766401"/>
              <a:gd name="connsiteY25" fmla="*/ 1745479 h 5146241"/>
              <a:gd name="connsiteX26" fmla="*/ 348079 w 4766401"/>
              <a:gd name="connsiteY26" fmla="*/ 1667987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6401" h="5146241">
                <a:moveTo>
                  <a:pt x="3926691" y="4655881"/>
                </a:moveTo>
                <a:lnTo>
                  <a:pt x="3861902" y="4727021"/>
                </a:lnTo>
                <a:lnTo>
                  <a:pt x="3861902" y="4885816"/>
                </a:lnTo>
                <a:lnTo>
                  <a:pt x="3926691" y="4959497"/>
                </a:lnTo>
                <a:lnTo>
                  <a:pt x="4337018" y="4959497"/>
                </a:lnTo>
                <a:lnTo>
                  <a:pt x="4401807" y="4885816"/>
                </a:lnTo>
                <a:lnTo>
                  <a:pt x="4401807" y="4727021"/>
                </a:lnTo>
                <a:lnTo>
                  <a:pt x="4337018" y="4655881"/>
                </a:lnTo>
                <a:close/>
                <a:moveTo>
                  <a:pt x="348079" y="0"/>
                </a:moveTo>
                <a:lnTo>
                  <a:pt x="4539006" y="0"/>
                </a:lnTo>
                <a:lnTo>
                  <a:pt x="4733371" y="0"/>
                </a:lnTo>
                <a:lnTo>
                  <a:pt x="4766401" y="0"/>
                </a:lnTo>
                <a:lnTo>
                  <a:pt x="4766401" y="5146241"/>
                </a:lnTo>
                <a:lnTo>
                  <a:pt x="4540276" y="5146241"/>
                </a:lnTo>
                <a:lnTo>
                  <a:pt x="4540276" y="5144970"/>
                </a:lnTo>
                <a:lnTo>
                  <a:pt x="348079" y="5144970"/>
                </a:lnTo>
                <a:lnTo>
                  <a:pt x="348079" y="3478253"/>
                </a:lnTo>
                <a:lnTo>
                  <a:pt x="348079" y="3404572"/>
                </a:lnTo>
                <a:cubicBezTo>
                  <a:pt x="348079" y="3404572"/>
                  <a:pt x="339187" y="3274995"/>
                  <a:pt x="278210" y="3183529"/>
                </a:cubicBezTo>
                <a:cubicBezTo>
                  <a:pt x="276939" y="3180989"/>
                  <a:pt x="274398" y="3178448"/>
                  <a:pt x="273128" y="3175907"/>
                </a:cubicBezTo>
                <a:lnTo>
                  <a:pt x="209610" y="3099685"/>
                </a:lnTo>
                <a:cubicBezTo>
                  <a:pt x="209610" y="3099685"/>
                  <a:pt x="0" y="2893887"/>
                  <a:pt x="0" y="2575026"/>
                </a:cubicBezTo>
                <a:cubicBezTo>
                  <a:pt x="0" y="2256164"/>
                  <a:pt x="209610" y="2050366"/>
                  <a:pt x="209610" y="2050366"/>
                </a:cubicBezTo>
                <a:lnTo>
                  <a:pt x="273128" y="1974144"/>
                </a:lnTo>
                <a:cubicBezTo>
                  <a:pt x="275669" y="1971603"/>
                  <a:pt x="276939" y="1969063"/>
                  <a:pt x="278210" y="1966522"/>
                </a:cubicBezTo>
                <a:cubicBezTo>
                  <a:pt x="340457" y="1875056"/>
                  <a:pt x="348079" y="1745479"/>
                  <a:pt x="348079" y="1745479"/>
                </a:cubicBezTo>
                <a:lnTo>
                  <a:pt x="348079" y="1667987"/>
                </a:lnTo>
                <a:close/>
              </a:path>
            </a:pathLst>
          </a:custGeom>
          <a:solidFill>
            <a:schemeClr val="bg1"/>
          </a:solidFill>
        </p:spPr>
        <p:txBody>
          <a:bodyPr wrap="square" bIns="648000" anchor="ctr">
            <a:noAutofit/>
          </a:bodyPr>
          <a:lstStyle>
            <a:lvl1pPr marL="0" indent="0" algn="ctr">
              <a:buNone/>
              <a:defRPr/>
            </a:lvl1pPr>
          </a:lstStyle>
          <a:p>
            <a:r>
              <a:rPr lang="sv-SE" dirty="0"/>
              <a:t>Välj infoga bild</a:t>
            </a:r>
          </a:p>
        </p:txBody>
      </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26" name="Platshållare för innehåll 7">
            <a:extLst>
              <a:ext uri="{FF2B5EF4-FFF2-40B4-BE49-F238E27FC236}">
                <a16:creationId xmlns:a16="http://schemas.microsoft.com/office/drawing/2014/main" id="{91D2085F-3E94-46F9-A4CE-89CF6FBBF6CF}"/>
              </a:ext>
            </a:extLst>
          </p:cNvPr>
          <p:cNvSpPr>
            <a:spLocks noGrp="1"/>
          </p:cNvSpPr>
          <p:nvPr>
            <p:ph sz="quarter" idx="13"/>
          </p:nvPr>
        </p:nvSpPr>
        <p:spPr>
          <a:xfrm>
            <a:off x="334963" y="1557496"/>
            <a:ext cx="3852000" cy="279384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7">
            <a:extLst>
              <a:ext uri="{FF2B5EF4-FFF2-40B4-BE49-F238E27FC236}">
                <a16:creationId xmlns:a16="http://schemas.microsoft.com/office/drawing/2014/main" id="{6D80BBE8-8615-9D01-7A07-93FF57E9D4F1}"/>
              </a:ext>
            </a:extLst>
          </p:cNvPr>
          <p:cNvSpPr>
            <a:spLocks noGrp="1" noRot="1" noMove="1" noResize="1" noEditPoints="1" noAdjustHandles="1" noChangeArrowheads="1" noChangeShapeType="1"/>
          </p:cNvSpPr>
          <p:nvPr>
            <p:ph type="title" hasCustomPrompt="1"/>
          </p:nvPr>
        </p:nvSpPr>
        <p:spPr>
          <a:xfrm>
            <a:off x="334801" y="655774"/>
            <a:ext cx="3852000" cy="648488"/>
          </a:xfrm>
          <a:prstGeom prst="callout1">
            <a:avLst>
              <a:gd name="adj1" fmla="val 98580"/>
              <a:gd name="adj2" fmla="val 57479"/>
              <a:gd name="adj3" fmla="val 98399"/>
              <a:gd name="adj4" fmla="val 43366"/>
            </a:avLst>
          </a:prstGeom>
          <a:ln w="12700">
            <a:solidFill>
              <a:schemeClr val="tx1"/>
            </a:solidFill>
          </a:ln>
          <a:effectLst/>
        </p:spPr>
        <p:txBody>
          <a:bodyPr/>
          <a:lstStyle>
            <a:lvl1pPr>
              <a:defRPr/>
            </a:lvl1pPr>
          </a:lstStyle>
          <a:p>
            <a:r>
              <a:rPr lang="sv-SE" dirty="0"/>
              <a:t>1 rader för rubrik</a:t>
            </a:r>
          </a:p>
        </p:txBody>
      </p:sp>
    </p:spTree>
    <p:extLst>
      <p:ext uri="{BB962C8B-B14F-4D97-AF65-F5344CB8AC3E}">
        <p14:creationId xmlns:p14="http://schemas.microsoft.com/office/powerpoint/2010/main" val="2585859007"/>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med bild (h) - 1 (två rubrikrader)">
    <p:bg>
      <p:bgPr>
        <a:solidFill>
          <a:srgbClr val="ECF7F0"/>
        </a:solidFill>
        <a:effectLst/>
      </p:bgPr>
    </p:bg>
    <p:spTree>
      <p:nvGrpSpPr>
        <p:cNvPr id="1" name=""/>
        <p:cNvGrpSpPr/>
        <p:nvPr/>
      </p:nvGrpSpPr>
      <p:grpSpPr>
        <a:xfrm>
          <a:off x="0" y="0"/>
          <a:ext cx="0" cy="0"/>
          <a:chOff x="0" y="0"/>
          <a:chExt cx="0" cy="0"/>
        </a:xfrm>
      </p:grpSpPr>
      <p:sp>
        <p:nvSpPr>
          <p:cNvPr id="36" name="Freeform 5">
            <a:extLst>
              <a:ext uri="{FF2B5EF4-FFF2-40B4-BE49-F238E27FC236}">
                <a16:creationId xmlns:a16="http://schemas.microsoft.com/office/drawing/2014/main" id="{FC884520-1E62-42F2-B72C-6C55EFB4323B}"/>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26" name="Group 4">
            <a:extLst>
              <a:ext uri="{FF2B5EF4-FFF2-40B4-BE49-F238E27FC236}">
                <a16:creationId xmlns:a16="http://schemas.microsoft.com/office/drawing/2014/main" id="{19B61328-C4A8-40E9-B105-C9298C58317C}"/>
              </a:ext>
            </a:extLst>
          </p:cNvPr>
          <p:cNvGrpSpPr>
            <a:grpSpLocks noChangeAspect="1"/>
          </p:cNvGrpSpPr>
          <p:nvPr userDrawn="1"/>
        </p:nvGrpSpPr>
        <p:grpSpPr bwMode="auto">
          <a:xfrm>
            <a:off x="8272463" y="4654550"/>
            <a:ext cx="539750" cy="303213"/>
            <a:chOff x="5211" y="2932"/>
            <a:chExt cx="340" cy="191"/>
          </a:xfrm>
        </p:grpSpPr>
        <p:sp>
          <p:nvSpPr>
            <p:cNvPr id="27" name="AutoShape 3">
              <a:extLst>
                <a:ext uri="{FF2B5EF4-FFF2-40B4-BE49-F238E27FC236}">
                  <a16:creationId xmlns:a16="http://schemas.microsoft.com/office/drawing/2014/main" id="{E810527C-1A88-4B74-B74C-3709FD262DD6}"/>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0" name="Freeform 5">
              <a:extLst>
                <a:ext uri="{FF2B5EF4-FFF2-40B4-BE49-F238E27FC236}">
                  <a16:creationId xmlns:a16="http://schemas.microsoft.com/office/drawing/2014/main" id="{32949AE9-2D9D-485D-B9D6-0306CE87C04C}"/>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1" name="Freeform 6">
              <a:extLst>
                <a:ext uri="{FF2B5EF4-FFF2-40B4-BE49-F238E27FC236}">
                  <a16:creationId xmlns:a16="http://schemas.microsoft.com/office/drawing/2014/main" id="{DB947F3D-71CC-4B85-9A60-CD57EA1F0803}"/>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7">
              <a:extLst>
                <a:ext uri="{FF2B5EF4-FFF2-40B4-BE49-F238E27FC236}">
                  <a16:creationId xmlns:a16="http://schemas.microsoft.com/office/drawing/2014/main" id="{E9BB500C-BB18-4617-9BD5-A0F065B503D7}"/>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8">
              <a:extLst>
                <a:ext uri="{FF2B5EF4-FFF2-40B4-BE49-F238E27FC236}">
                  <a16:creationId xmlns:a16="http://schemas.microsoft.com/office/drawing/2014/main" id="{293DA776-5525-4A55-9CF7-289A6F122A1C}"/>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9">
              <a:extLst>
                <a:ext uri="{FF2B5EF4-FFF2-40B4-BE49-F238E27FC236}">
                  <a16:creationId xmlns:a16="http://schemas.microsoft.com/office/drawing/2014/main" id="{E7134512-A856-4983-B3AF-725680A8A147}"/>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4" name="Freeform 10">
              <a:extLst>
                <a:ext uri="{FF2B5EF4-FFF2-40B4-BE49-F238E27FC236}">
                  <a16:creationId xmlns:a16="http://schemas.microsoft.com/office/drawing/2014/main" id="{39DD2AAF-3598-492B-9D81-D367DF88362D}"/>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5" name="Freeform 11">
              <a:extLst>
                <a:ext uri="{FF2B5EF4-FFF2-40B4-BE49-F238E27FC236}">
                  <a16:creationId xmlns:a16="http://schemas.microsoft.com/office/drawing/2014/main" id="{FE53FF2E-FDA1-4BC3-AC9A-A22E496632E8}"/>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6" name="Freeform 12">
              <a:extLst>
                <a:ext uri="{FF2B5EF4-FFF2-40B4-BE49-F238E27FC236}">
                  <a16:creationId xmlns:a16="http://schemas.microsoft.com/office/drawing/2014/main" id="{AF84BC44-7553-48F3-97F1-60E4ECA454C1}"/>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7" name="Freeform 13">
              <a:extLst>
                <a:ext uri="{FF2B5EF4-FFF2-40B4-BE49-F238E27FC236}">
                  <a16:creationId xmlns:a16="http://schemas.microsoft.com/office/drawing/2014/main" id="{996A75BE-61FE-4719-8F78-D6F3867BAC87}"/>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8" name="Freeform 14">
              <a:extLst>
                <a:ext uri="{FF2B5EF4-FFF2-40B4-BE49-F238E27FC236}">
                  <a16:creationId xmlns:a16="http://schemas.microsoft.com/office/drawing/2014/main" id="{EA71B123-4C01-4A59-B152-0E06B7D4B0DD}"/>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9" name="Freeform 15">
              <a:extLst>
                <a:ext uri="{FF2B5EF4-FFF2-40B4-BE49-F238E27FC236}">
                  <a16:creationId xmlns:a16="http://schemas.microsoft.com/office/drawing/2014/main" id="{2ABEF56D-BC8B-44B5-80CD-4E392C64F139}"/>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60" name="Freeform 16">
              <a:extLst>
                <a:ext uri="{FF2B5EF4-FFF2-40B4-BE49-F238E27FC236}">
                  <a16:creationId xmlns:a16="http://schemas.microsoft.com/office/drawing/2014/main" id="{E1B6A8F0-168D-4434-B451-6E217632E794}"/>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61" name="Freeform 17">
              <a:extLst>
                <a:ext uri="{FF2B5EF4-FFF2-40B4-BE49-F238E27FC236}">
                  <a16:creationId xmlns:a16="http://schemas.microsoft.com/office/drawing/2014/main" id="{653DC9B8-A1CE-4DD9-8E80-820F927757AA}"/>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62" name="Freeform 18">
              <a:extLst>
                <a:ext uri="{FF2B5EF4-FFF2-40B4-BE49-F238E27FC236}">
                  <a16:creationId xmlns:a16="http://schemas.microsoft.com/office/drawing/2014/main" id="{F6ADBFAE-17EA-4BB0-889C-B59807F56889}"/>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63" name="Freeform 19">
              <a:extLst>
                <a:ext uri="{FF2B5EF4-FFF2-40B4-BE49-F238E27FC236}">
                  <a16:creationId xmlns:a16="http://schemas.microsoft.com/office/drawing/2014/main" id="{189E59E7-1B97-49B7-BDA2-82774B5C91FA}"/>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8" name="Freeform: Shape 37">
            <a:extLst>
              <a:ext uri="{FF2B5EF4-FFF2-40B4-BE49-F238E27FC236}">
                <a16:creationId xmlns:a16="http://schemas.microsoft.com/office/drawing/2014/main" id="{2A0DBA28-40F8-2343-7F51-8BF2EA05FA42}"/>
              </a:ext>
            </a:extLst>
          </p:cNvPr>
          <p:cNvSpPr/>
          <p:nvPr userDrawn="1"/>
        </p:nvSpPr>
        <p:spPr>
          <a:xfrm>
            <a:off x="4410075" y="0"/>
            <a:ext cx="4766401" cy="5146241"/>
          </a:xfrm>
          <a:custGeom>
            <a:avLst/>
            <a:gdLst>
              <a:gd name="connsiteX0" fmla="*/ 3926691 w 4766401"/>
              <a:gd name="connsiteY0" fmla="*/ 4655881 h 5146241"/>
              <a:gd name="connsiteX1" fmla="*/ 3861902 w 4766401"/>
              <a:gd name="connsiteY1" fmla="*/ 4727021 h 5146241"/>
              <a:gd name="connsiteX2" fmla="*/ 3861902 w 4766401"/>
              <a:gd name="connsiteY2" fmla="*/ 4885816 h 5146241"/>
              <a:gd name="connsiteX3" fmla="*/ 3926691 w 4766401"/>
              <a:gd name="connsiteY3" fmla="*/ 4959497 h 5146241"/>
              <a:gd name="connsiteX4" fmla="*/ 4337018 w 4766401"/>
              <a:gd name="connsiteY4" fmla="*/ 4959497 h 5146241"/>
              <a:gd name="connsiteX5" fmla="*/ 4401807 w 4766401"/>
              <a:gd name="connsiteY5" fmla="*/ 4885816 h 5146241"/>
              <a:gd name="connsiteX6" fmla="*/ 4401807 w 4766401"/>
              <a:gd name="connsiteY6" fmla="*/ 4727021 h 5146241"/>
              <a:gd name="connsiteX7" fmla="*/ 4337018 w 4766401"/>
              <a:gd name="connsiteY7" fmla="*/ 4655881 h 5146241"/>
              <a:gd name="connsiteX8" fmla="*/ 348079 w 4766401"/>
              <a:gd name="connsiteY8" fmla="*/ 0 h 5146241"/>
              <a:gd name="connsiteX9" fmla="*/ 4539006 w 4766401"/>
              <a:gd name="connsiteY9" fmla="*/ 0 h 5146241"/>
              <a:gd name="connsiteX10" fmla="*/ 4733371 w 4766401"/>
              <a:gd name="connsiteY10" fmla="*/ 0 h 5146241"/>
              <a:gd name="connsiteX11" fmla="*/ 4766401 w 4766401"/>
              <a:gd name="connsiteY11" fmla="*/ 0 h 5146241"/>
              <a:gd name="connsiteX12" fmla="*/ 4766401 w 4766401"/>
              <a:gd name="connsiteY12" fmla="*/ 5146241 h 5146241"/>
              <a:gd name="connsiteX13" fmla="*/ 4540276 w 4766401"/>
              <a:gd name="connsiteY13" fmla="*/ 5146241 h 5146241"/>
              <a:gd name="connsiteX14" fmla="*/ 4540276 w 4766401"/>
              <a:gd name="connsiteY14" fmla="*/ 5144970 h 5146241"/>
              <a:gd name="connsiteX15" fmla="*/ 348079 w 4766401"/>
              <a:gd name="connsiteY15" fmla="*/ 5144970 h 5146241"/>
              <a:gd name="connsiteX16" fmla="*/ 348079 w 4766401"/>
              <a:gd name="connsiteY16" fmla="*/ 3478253 h 5146241"/>
              <a:gd name="connsiteX17" fmla="*/ 348079 w 4766401"/>
              <a:gd name="connsiteY17" fmla="*/ 3404572 h 5146241"/>
              <a:gd name="connsiteX18" fmla="*/ 278210 w 4766401"/>
              <a:gd name="connsiteY18" fmla="*/ 3183529 h 5146241"/>
              <a:gd name="connsiteX19" fmla="*/ 273128 w 4766401"/>
              <a:gd name="connsiteY19" fmla="*/ 3175907 h 5146241"/>
              <a:gd name="connsiteX20" fmla="*/ 209610 w 4766401"/>
              <a:gd name="connsiteY20" fmla="*/ 3099685 h 5146241"/>
              <a:gd name="connsiteX21" fmla="*/ 0 w 4766401"/>
              <a:gd name="connsiteY21" fmla="*/ 2575026 h 5146241"/>
              <a:gd name="connsiteX22" fmla="*/ 209610 w 4766401"/>
              <a:gd name="connsiteY22" fmla="*/ 2050366 h 5146241"/>
              <a:gd name="connsiteX23" fmla="*/ 273128 w 4766401"/>
              <a:gd name="connsiteY23" fmla="*/ 1974144 h 5146241"/>
              <a:gd name="connsiteX24" fmla="*/ 278210 w 4766401"/>
              <a:gd name="connsiteY24" fmla="*/ 1966522 h 5146241"/>
              <a:gd name="connsiteX25" fmla="*/ 348079 w 4766401"/>
              <a:gd name="connsiteY25" fmla="*/ 1745479 h 5146241"/>
              <a:gd name="connsiteX26" fmla="*/ 348079 w 4766401"/>
              <a:gd name="connsiteY26" fmla="*/ 1667987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6401" h="5146241">
                <a:moveTo>
                  <a:pt x="3926691" y="4655881"/>
                </a:moveTo>
                <a:lnTo>
                  <a:pt x="3861902" y="4727021"/>
                </a:lnTo>
                <a:lnTo>
                  <a:pt x="3861902" y="4885816"/>
                </a:lnTo>
                <a:lnTo>
                  <a:pt x="3926691" y="4959497"/>
                </a:lnTo>
                <a:lnTo>
                  <a:pt x="4337018" y="4959497"/>
                </a:lnTo>
                <a:lnTo>
                  <a:pt x="4401807" y="4885816"/>
                </a:lnTo>
                <a:lnTo>
                  <a:pt x="4401807" y="4727021"/>
                </a:lnTo>
                <a:lnTo>
                  <a:pt x="4337018" y="4655881"/>
                </a:lnTo>
                <a:close/>
                <a:moveTo>
                  <a:pt x="348079" y="0"/>
                </a:moveTo>
                <a:lnTo>
                  <a:pt x="4539006" y="0"/>
                </a:lnTo>
                <a:lnTo>
                  <a:pt x="4733371" y="0"/>
                </a:lnTo>
                <a:lnTo>
                  <a:pt x="4766401" y="0"/>
                </a:lnTo>
                <a:lnTo>
                  <a:pt x="4766401" y="5146241"/>
                </a:lnTo>
                <a:lnTo>
                  <a:pt x="4540276" y="5146241"/>
                </a:lnTo>
                <a:lnTo>
                  <a:pt x="4540276" y="5144970"/>
                </a:lnTo>
                <a:lnTo>
                  <a:pt x="348079" y="5144970"/>
                </a:lnTo>
                <a:lnTo>
                  <a:pt x="348079" y="3478253"/>
                </a:lnTo>
                <a:lnTo>
                  <a:pt x="348079" y="3404572"/>
                </a:lnTo>
                <a:cubicBezTo>
                  <a:pt x="348079" y="3404572"/>
                  <a:pt x="339187" y="3274995"/>
                  <a:pt x="278210" y="3183529"/>
                </a:cubicBezTo>
                <a:cubicBezTo>
                  <a:pt x="276939" y="3180989"/>
                  <a:pt x="274398" y="3178448"/>
                  <a:pt x="273128" y="3175907"/>
                </a:cubicBezTo>
                <a:lnTo>
                  <a:pt x="209610" y="3099685"/>
                </a:lnTo>
                <a:cubicBezTo>
                  <a:pt x="209610" y="3099685"/>
                  <a:pt x="0" y="2893887"/>
                  <a:pt x="0" y="2575026"/>
                </a:cubicBezTo>
                <a:cubicBezTo>
                  <a:pt x="0" y="2256164"/>
                  <a:pt x="209610" y="2050366"/>
                  <a:pt x="209610" y="2050366"/>
                </a:cubicBezTo>
                <a:lnTo>
                  <a:pt x="273128" y="1974144"/>
                </a:lnTo>
                <a:cubicBezTo>
                  <a:pt x="275669" y="1971603"/>
                  <a:pt x="276939" y="1969063"/>
                  <a:pt x="278210" y="1966522"/>
                </a:cubicBezTo>
                <a:cubicBezTo>
                  <a:pt x="340457" y="1875056"/>
                  <a:pt x="348079" y="1745479"/>
                  <a:pt x="348079" y="1745479"/>
                </a:cubicBezTo>
                <a:lnTo>
                  <a:pt x="348079" y="16679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28" name="Platshållare för innehåll 7">
            <a:extLst>
              <a:ext uri="{FF2B5EF4-FFF2-40B4-BE49-F238E27FC236}">
                <a16:creationId xmlns:a16="http://schemas.microsoft.com/office/drawing/2014/main" id="{96D0F040-DF06-4C34-9E0F-0D693E8ABBA4}"/>
              </a:ext>
            </a:extLst>
          </p:cNvPr>
          <p:cNvSpPr>
            <a:spLocks noGrp="1"/>
          </p:cNvSpPr>
          <p:nvPr>
            <p:ph sz="quarter" idx="13"/>
          </p:nvPr>
        </p:nvSpPr>
        <p:spPr>
          <a:xfrm>
            <a:off x="334963" y="2006402"/>
            <a:ext cx="3852000" cy="235128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7" name="Platshållare för bild 36">
            <a:extLst>
              <a:ext uri="{FF2B5EF4-FFF2-40B4-BE49-F238E27FC236}">
                <a16:creationId xmlns:a16="http://schemas.microsoft.com/office/drawing/2014/main" id="{42FE1360-914B-47E5-8E1E-E0623D5EE19D}"/>
              </a:ext>
            </a:extLst>
          </p:cNvPr>
          <p:cNvSpPr>
            <a:spLocks noGrp="1"/>
          </p:cNvSpPr>
          <p:nvPr>
            <p:ph type="pic" sz="quarter" idx="14" hasCustomPrompt="1"/>
          </p:nvPr>
        </p:nvSpPr>
        <p:spPr>
          <a:xfrm>
            <a:off x="4410075" y="0"/>
            <a:ext cx="4766401" cy="5146241"/>
          </a:xfrm>
          <a:custGeom>
            <a:avLst/>
            <a:gdLst>
              <a:gd name="connsiteX0" fmla="*/ 3926691 w 4766401"/>
              <a:gd name="connsiteY0" fmla="*/ 4655881 h 5146241"/>
              <a:gd name="connsiteX1" fmla="*/ 3861902 w 4766401"/>
              <a:gd name="connsiteY1" fmla="*/ 4727021 h 5146241"/>
              <a:gd name="connsiteX2" fmla="*/ 3861902 w 4766401"/>
              <a:gd name="connsiteY2" fmla="*/ 4885816 h 5146241"/>
              <a:gd name="connsiteX3" fmla="*/ 3926691 w 4766401"/>
              <a:gd name="connsiteY3" fmla="*/ 4959497 h 5146241"/>
              <a:gd name="connsiteX4" fmla="*/ 4337018 w 4766401"/>
              <a:gd name="connsiteY4" fmla="*/ 4959497 h 5146241"/>
              <a:gd name="connsiteX5" fmla="*/ 4401807 w 4766401"/>
              <a:gd name="connsiteY5" fmla="*/ 4885816 h 5146241"/>
              <a:gd name="connsiteX6" fmla="*/ 4401807 w 4766401"/>
              <a:gd name="connsiteY6" fmla="*/ 4727021 h 5146241"/>
              <a:gd name="connsiteX7" fmla="*/ 4337018 w 4766401"/>
              <a:gd name="connsiteY7" fmla="*/ 4655881 h 5146241"/>
              <a:gd name="connsiteX8" fmla="*/ 348079 w 4766401"/>
              <a:gd name="connsiteY8" fmla="*/ 0 h 5146241"/>
              <a:gd name="connsiteX9" fmla="*/ 4539006 w 4766401"/>
              <a:gd name="connsiteY9" fmla="*/ 0 h 5146241"/>
              <a:gd name="connsiteX10" fmla="*/ 4733371 w 4766401"/>
              <a:gd name="connsiteY10" fmla="*/ 0 h 5146241"/>
              <a:gd name="connsiteX11" fmla="*/ 4766401 w 4766401"/>
              <a:gd name="connsiteY11" fmla="*/ 0 h 5146241"/>
              <a:gd name="connsiteX12" fmla="*/ 4766401 w 4766401"/>
              <a:gd name="connsiteY12" fmla="*/ 5146241 h 5146241"/>
              <a:gd name="connsiteX13" fmla="*/ 4540276 w 4766401"/>
              <a:gd name="connsiteY13" fmla="*/ 5146241 h 5146241"/>
              <a:gd name="connsiteX14" fmla="*/ 4540276 w 4766401"/>
              <a:gd name="connsiteY14" fmla="*/ 5144970 h 5146241"/>
              <a:gd name="connsiteX15" fmla="*/ 348079 w 4766401"/>
              <a:gd name="connsiteY15" fmla="*/ 5144970 h 5146241"/>
              <a:gd name="connsiteX16" fmla="*/ 348079 w 4766401"/>
              <a:gd name="connsiteY16" fmla="*/ 3478253 h 5146241"/>
              <a:gd name="connsiteX17" fmla="*/ 348079 w 4766401"/>
              <a:gd name="connsiteY17" fmla="*/ 3404572 h 5146241"/>
              <a:gd name="connsiteX18" fmla="*/ 278210 w 4766401"/>
              <a:gd name="connsiteY18" fmla="*/ 3183529 h 5146241"/>
              <a:gd name="connsiteX19" fmla="*/ 273128 w 4766401"/>
              <a:gd name="connsiteY19" fmla="*/ 3175907 h 5146241"/>
              <a:gd name="connsiteX20" fmla="*/ 209610 w 4766401"/>
              <a:gd name="connsiteY20" fmla="*/ 3099685 h 5146241"/>
              <a:gd name="connsiteX21" fmla="*/ 0 w 4766401"/>
              <a:gd name="connsiteY21" fmla="*/ 2575026 h 5146241"/>
              <a:gd name="connsiteX22" fmla="*/ 209610 w 4766401"/>
              <a:gd name="connsiteY22" fmla="*/ 2050366 h 5146241"/>
              <a:gd name="connsiteX23" fmla="*/ 273128 w 4766401"/>
              <a:gd name="connsiteY23" fmla="*/ 1974144 h 5146241"/>
              <a:gd name="connsiteX24" fmla="*/ 278210 w 4766401"/>
              <a:gd name="connsiteY24" fmla="*/ 1966522 h 5146241"/>
              <a:gd name="connsiteX25" fmla="*/ 348079 w 4766401"/>
              <a:gd name="connsiteY25" fmla="*/ 1745479 h 5146241"/>
              <a:gd name="connsiteX26" fmla="*/ 348079 w 4766401"/>
              <a:gd name="connsiteY26" fmla="*/ 1667987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6401" h="5146241">
                <a:moveTo>
                  <a:pt x="3926691" y="4655881"/>
                </a:moveTo>
                <a:lnTo>
                  <a:pt x="3861902" y="4727021"/>
                </a:lnTo>
                <a:lnTo>
                  <a:pt x="3861902" y="4885816"/>
                </a:lnTo>
                <a:lnTo>
                  <a:pt x="3926691" y="4959497"/>
                </a:lnTo>
                <a:lnTo>
                  <a:pt x="4337018" y="4959497"/>
                </a:lnTo>
                <a:lnTo>
                  <a:pt x="4401807" y="4885816"/>
                </a:lnTo>
                <a:lnTo>
                  <a:pt x="4401807" y="4727021"/>
                </a:lnTo>
                <a:lnTo>
                  <a:pt x="4337018" y="4655881"/>
                </a:lnTo>
                <a:close/>
                <a:moveTo>
                  <a:pt x="348079" y="0"/>
                </a:moveTo>
                <a:lnTo>
                  <a:pt x="4539006" y="0"/>
                </a:lnTo>
                <a:lnTo>
                  <a:pt x="4733371" y="0"/>
                </a:lnTo>
                <a:lnTo>
                  <a:pt x="4766401" y="0"/>
                </a:lnTo>
                <a:lnTo>
                  <a:pt x="4766401" y="5146241"/>
                </a:lnTo>
                <a:lnTo>
                  <a:pt x="4540276" y="5146241"/>
                </a:lnTo>
                <a:lnTo>
                  <a:pt x="4540276" y="5144970"/>
                </a:lnTo>
                <a:lnTo>
                  <a:pt x="348079" y="5144970"/>
                </a:lnTo>
                <a:lnTo>
                  <a:pt x="348079" y="3478253"/>
                </a:lnTo>
                <a:lnTo>
                  <a:pt x="348079" y="3404572"/>
                </a:lnTo>
                <a:cubicBezTo>
                  <a:pt x="348079" y="3404572"/>
                  <a:pt x="339187" y="3274995"/>
                  <a:pt x="278210" y="3183529"/>
                </a:cubicBezTo>
                <a:cubicBezTo>
                  <a:pt x="276939" y="3180989"/>
                  <a:pt x="274398" y="3178448"/>
                  <a:pt x="273128" y="3175907"/>
                </a:cubicBezTo>
                <a:lnTo>
                  <a:pt x="209610" y="3099685"/>
                </a:lnTo>
                <a:cubicBezTo>
                  <a:pt x="209610" y="3099685"/>
                  <a:pt x="0" y="2893887"/>
                  <a:pt x="0" y="2575026"/>
                </a:cubicBezTo>
                <a:cubicBezTo>
                  <a:pt x="0" y="2256164"/>
                  <a:pt x="209610" y="2050366"/>
                  <a:pt x="209610" y="2050366"/>
                </a:cubicBezTo>
                <a:lnTo>
                  <a:pt x="273128" y="1974144"/>
                </a:lnTo>
                <a:cubicBezTo>
                  <a:pt x="275669" y="1971603"/>
                  <a:pt x="276939" y="1969063"/>
                  <a:pt x="278210" y="1966522"/>
                </a:cubicBezTo>
                <a:cubicBezTo>
                  <a:pt x="340457" y="1875056"/>
                  <a:pt x="348079" y="1745479"/>
                  <a:pt x="348079" y="1745479"/>
                </a:cubicBezTo>
                <a:lnTo>
                  <a:pt x="348079" y="1667987"/>
                </a:lnTo>
                <a:close/>
              </a:path>
            </a:pathLst>
          </a:custGeom>
          <a:solidFill>
            <a:schemeClr val="bg1"/>
          </a:solidFill>
        </p:spPr>
        <p:txBody>
          <a:bodyPr wrap="square" bIns="648000" anchor="ctr">
            <a:noAutofit/>
          </a:bodyPr>
          <a:lstStyle>
            <a:lvl1pPr marL="0" indent="0" algn="ctr">
              <a:buNone/>
              <a:defRPr/>
            </a:lvl1pPr>
          </a:lstStyle>
          <a:p>
            <a:r>
              <a:rPr lang="sv-SE" dirty="0"/>
              <a:t>Välj infoga bild</a:t>
            </a:r>
          </a:p>
        </p:txBody>
      </p:sp>
      <p:sp>
        <p:nvSpPr>
          <p:cNvPr id="6" name="Rubrik 7">
            <a:extLst>
              <a:ext uri="{FF2B5EF4-FFF2-40B4-BE49-F238E27FC236}">
                <a16:creationId xmlns:a16="http://schemas.microsoft.com/office/drawing/2014/main" id="{61C8AFBE-DE40-4684-AD11-6DA35BD0E074}"/>
              </a:ext>
            </a:extLst>
          </p:cNvPr>
          <p:cNvSpPr>
            <a:spLocks noGrp="1" noRot="1" noMove="1" noResize="1" noEditPoints="1" noAdjustHandles="1" noChangeArrowheads="1" noChangeShapeType="1"/>
          </p:cNvSpPr>
          <p:nvPr>
            <p:ph type="title" hasCustomPrompt="1"/>
          </p:nvPr>
        </p:nvSpPr>
        <p:spPr>
          <a:xfrm>
            <a:off x="334801" y="655774"/>
            <a:ext cx="3852000" cy="1079884"/>
          </a:xfrm>
          <a:prstGeom prst="callout1">
            <a:avLst>
              <a:gd name="adj1" fmla="val 98580"/>
              <a:gd name="adj2" fmla="val 57479"/>
              <a:gd name="adj3" fmla="val 98399"/>
              <a:gd name="adj4" fmla="val 43366"/>
            </a:avLst>
          </a:prstGeom>
          <a:ln w="12700" cmpd="sng">
            <a:solidFill>
              <a:schemeClr val="tx1"/>
            </a:solidFill>
          </a:ln>
          <a:effectLst/>
        </p:spPr>
        <p:txBody>
          <a:bodyPr/>
          <a:lstStyle>
            <a:lvl1pPr>
              <a:defRPr/>
            </a:lvl1pPr>
          </a:lstStyle>
          <a:p>
            <a:r>
              <a:rPr lang="sv-SE" dirty="0"/>
              <a:t>2 rader </a:t>
            </a:r>
            <a:br>
              <a:rPr lang="sv-SE" dirty="0"/>
            </a:br>
            <a:r>
              <a:rPr lang="sv-SE" dirty="0"/>
              <a:t>för rubrik</a:t>
            </a:r>
          </a:p>
        </p:txBody>
      </p:sp>
    </p:spTree>
    <p:extLst>
      <p:ext uri="{BB962C8B-B14F-4D97-AF65-F5344CB8AC3E}">
        <p14:creationId xmlns:p14="http://schemas.microsoft.com/office/powerpoint/2010/main" val="13763879"/>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med bild (v) - 1 (en rubrikrad)">
    <p:bg>
      <p:bgPr>
        <a:solidFill>
          <a:srgbClr val="ECF7F0"/>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ED7E7371-A79A-27C0-8F2A-8BA18B28EA0E}"/>
              </a:ext>
            </a:extLst>
          </p:cNvPr>
          <p:cNvSpPr/>
          <p:nvPr userDrawn="1"/>
        </p:nvSpPr>
        <p:spPr>
          <a:xfrm>
            <a:off x="-860" y="0"/>
            <a:ext cx="4766401" cy="5146241"/>
          </a:xfrm>
          <a:custGeom>
            <a:avLst/>
            <a:gdLst>
              <a:gd name="connsiteX0" fmla="*/ 0 w 4766401"/>
              <a:gd name="connsiteY0" fmla="*/ 0 h 5146241"/>
              <a:gd name="connsiteX1" fmla="*/ 33030 w 4766401"/>
              <a:gd name="connsiteY1" fmla="*/ 0 h 5146241"/>
              <a:gd name="connsiteX2" fmla="*/ 227395 w 4766401"/>
              <a:gd name="connsiteY2" fmla="*/ 0 h 5146241"/>
              <a:gd name="connsiteX3" fmla="*/ 4418322 w 4766401"/>
              <a:gd name="connsiteY3" fmla="*/ 0 h 5146241"/>
              <a:gd name="connsiteX4" fmla="*/ 4418322 w 4766401"/>
              <a:gd name="connsiteY4" fmla="*/ 1667987 h 5146241"/>
              <a:gd name="connsiteX5" fmla="*/ 4418322 w 4766401"/>
              <a:gd name="connsiteY5" fmla="*/ 1745479 h 5146241"/>
              <a:gd name="connsiteX6" fmla="*/ 4488191 w 4766401"/>
              <a:gd name="connsiteY6" fmla="*/ 1966522 h 5146241"/>
              <a:gd name="connsiteX7" fmla="*/ 4493273 w 4766401"/>
              <a:gd name="connsiteY7" fmla="*/ 1974144 h 5146241"/>
              <a:gd name="connsiteX8" fmla="*/ 4556791 w 4766401"/>
              <a:gd name="connsiteY8" fmla="*/ 2050366 h 5146241"/>
              <a:gd name="connsiteX9" fmla="*/ 4766401 w 4766401"/>
              <a:gd name="connsiteY9" fmla="*/ 2575026 h 5146241"/>
              <a:gd name="connsiteX10" fmla="*/ 4556791 w 4766401"/>
              <a:gd name="connsiteY10" fmla="*/ 3099685 h 5146241"/>
              <a:gd name="connsiteX11" fmla="*/ 4493273 w 4766401"/>
              <a:gd name="connsiteY11" fmla="*/ 3175907 h 5146241"/>
              <a:gd name="connsiteX12" fmla="*/ 4488191 w 4766401"/>
              <a:gd name="connsiteY12" fmla="*/ 3183529 h 5146241"/>
              <a:gd name="connsiteX13" fmla="*/ 4418322 w 4766401"/>
              <a:gd name="connsiteY13" fmla="*/ 3404572 h 5146241"/>
              <a:gd name="connsiteX14" fmla="*/ 4418322 w 4766401"/>
              <a:gd name="connsiteY14" fmla="*/ 3478253 h 5146241"/>
              <a:gd name="connsiteX15" fmla="*/ 4418322 w 4766401"/>
              <a:gd name="connsiteY15" fmla="*/ 5144970 h 5146241"/>
              <a:gd name="connsiteX16" fmla="*/ 226125 w 4766401"/>
              <a:gd name="connsiteY16" fmla="*/ 5144970 h 5146241"/>
              <a:gd name="connsiteX17" fmla="*/ 226125 w 4766401"/>
              <a:gd name="connsiteY17" fmla="*/ 5146241 h 5146241"/>
              <a:gd name="connsiteX18" fmla="*/ 0 w 4766401"/>
              <a:gd name="connsiteY18" fmla="*/ 5146241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6401" h="5146241">
                <a:moveTo>
                  <a:pt x="0" y="0"/>
                </a:moveTo>
                <a:lnTo>
                  <a:pt x="33030" y="0"/>
                </a:lnTo>
                <a:lnTo>
                  <a:pt x="227395" y="0"/>
                </a:lnTo>
                <a:lnTo>
                  <a:pt x="4418322" y="0"/>
                </a:lnTo>
                <a:lnTo>
                  <a:pt x="4418322" y="1667987"/>
                </a:lnTo>
                <a:lnTo>
                  <a:pt x="4418322" y="1745479"/>
                </a:lnTo>
                <a:cubicBezTo>
                  <a:pt x="4418322" y="1745479"/>
                  <a:pt x="4425944" y="1875056"/>
                  <a:pt x="4488191" y="1966522"/>
                </a:cubicBezTo>
                <a:cubicBezTo>
                  <a:pt x="4489462" y="1969063"/>
                  <a:pt x="4490732" y="1971603"/>
                  <a:pt x="4493273" y="1974144"/>
                </a:cubicBezTo>
                <a:lnTo>
                  <a:pt x="4556791" y="2050366"/>
                </a:lnTo>
                <a:cubicBezTo>
                  <a:pt x="4556791" y="2050366"/>
                  <a:pt x="4766401" y="2256164"/>
                  <a:pt x="4766401" y="2575026"/>
                </a:cubicBezTo>
                <a:cubicBezTo>
                  <a:pt x="4766401" y="2893887"/>
                  <a:pt x="4556791" y="3099685"/>
                  <a:pt x="4556791" y="3099685"/>
                </a:cubicBezTo>
                <a:lnTo>
                  <a:pt x="4493273" y="3175907"/>
                </a:lnTo>
                <a:cubicBezTo>
                  <a:pt x="4492003" y="3178448"/>
                  <a:pt x="4489462" y="3180989"/>
                  <a:pt x="4488191" y="3183529"/>
                </a:cubicBezTo>
                <a:cubicBezTo>
                  <a:pt x="4427214" y="3274995"/>
                  <a:pt x="4418322" y="3404572"/>
                  <a:pt x="4418322" y="3404572"/>
                </a:cubicBezTo>
                <a:lnTo>
                  <a:pt x="4418322" y="3478253"/>
                </a:lnTo>
                <a:lnTo>
                  <a:pt x="4418322" y="5144970"/>
                </a:lnTo>
                <a:lnTo>
                  <a:pt x="226125" y="5144970"/>
                </a:lnTo>
                <a:lnTo>
                  <a:pt x="226125" y="5146241"/>
                </a:lnTo>
                <a:lnTo>
                  <a:pt x="0" y="514624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0" name="Platshållare för bild 29">
            <a:extLst>
              <a:ext uri="{FF2B5EF4-FFF2-40B4-BE49-F238E27FC236}">
                <a16:creationId xmlns:a16="http://schemas.microsoft.com/office/drawing/2014/main" id="{71523A5B-0306-4718-B435-2C56A7254C36}"/>
              </a:ext>
            </a:extLst>
          </p:cNvPr>
          <p:cNvSpPr>
            <a:spLocks noGrp="1"/>
          </p:cNvSpPr>
          <p:nvPr>
            <p:ph type="pic" sz="quarter" idx="14" hasCustomPrompt="1"/>
          </p:nvPr>
        </p:nvSpPr>
        <p:spPr>
          <a:xfrm>
            <a:off x="0" y="0"/>
            <a:ext cx="4766401" cy="5146241"/>
          </a:xfrm>
          <a:custGeom>
            <a:avLst/>
            <a:gdLst>
              <a:gd name="connsiteX0" fmla="*/ 0 w 4766401"/>
              <a:gd name="connsiteY0" fmla="*/ 0 h 5146241"/>
              <a:gd name="connsiteX1" fmla="*/ 33030 w 4766401"/>
              <a:gd name="connsiteY1" fmla="*/ 0 h 5146241"/>
              <a:gd name="connsiteX2" fmla="*/ 227395 w 4766401"/>
              <a:gd name="connsiteY2" fmla="*/ 0 h 5146241"/>
              <a:gd name="connsiteX3" fmla="*/ 4418322 w 4766401"/>
              <a:gd name="connsiteY3" fmla="*/ 0 h 5146241"/>
              <a:gd name="connsiteX4" fmla="*/ 4418322 w 4766401"/>
              <a:gd name="connsiteY4" fmla="*/ 1667987 h 5146241"/>
              <a:gd name="connsiteX5" fmla="*/ 4418322 w 4766401"/>
              <a:gd name="connsiteY5" fmla="*/ 1745479 h 5146241"/>
              <a:gd name="connsiteX6" fmla="*/ 4488191 w 4766401"/>
              <a:gd name="connsiteY6" fmla="*/ 1966522 h 5146241"/>
              <a:gd name="connsiteX7" fmla="*/ 4493273 w 4766401"/>
              <a:gd name="connsiteY7" fmla="*/ 1974144 h 5146241"/>
              <a:gd name="connsiteX8" fmla="*/ 4556791 w 4766401"/>
              <a:gd name="connsiteY8" fmla="*/ 2050366 h 5146241"/>
              <a:gd name="connsiteX9" fmla="*/ 4766401 w 4766401"/>
              <a:gd name="connsiteY9" fmla="*/ 2575026 h 5146241"/>
              <a:gd name="connsiteX10" fmla="*/ 4556791 w 4766401"/>
              <a:gd name="connsiteY10" fmla="*/ 3099685 h 5146241"/>
              <a:gd name="connsiteX11" fmla="*/ 4493273 w 4766401"/>
              <a:gd name="connsiteY11" fmla="*/ 3175907 h 5146241"/>
              <a:gd name="connsiteX12" fmla="*/ 4488191 w 4766401"/>
              <a:gd name="connsiteY12" fmla="*/ 3183529 h 5146241"/>
              <a:gd name="connsiteX13" fmla="*/ 4418322 w 4766401"/>
              <a:gd name="connsiteY13" fmla="*/ 3404572 h 5146241"/>
              <a:gd name="connsiteX14" fmla="*/ 4418322 w 4766401"/>
              <a:gd name="connsiteY14" fmla="*/ 3478253 h 5146241"/>
              <a:gd name="connsiteX15" fmla="*/ 4418322 w 4766401"/>
              <a:gd name="connsiteY15" fmla="*/ 5144970 h 5146241"/>
              <a:gd name="connsiteX16" fmla="*/ 226125 w 4766401"/>
              <a:gd name="connsiteY16" fmla="*/ 5144970 h 5146241"/>
              <a:gd name="connsiteX17" fmla="*/ 226125 w 4766401"/>
              <a:gd name="connsiteY17" fmla="*/ 5146241 h 5146241"/>
              <a:gd name="connsiteX18" fmla="*/ 0 w 4766401"/>
              <a:gd name="connsiteY18" fmla="*/ 5146241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6401" h="5146241">
                <a:moveTo>
                  <a:pt x="0" y="0"/>
                </a:moveTo>
                <a:lnTo>
                  <a:pt x="33030" y="0"/>
                </a:lnTo>
                <a:lnTo>
                  <a:pt x="227395" y="0"/>
                </a:lnTo>
                <a:lnTo>
                  <a:pt x="4418322" y="0"/>
                </a:lnTo>
                <a:lnTo>
                  <a:pt x="4418322" y="1667987"/>
                </a:lnTo>
                <a:lnTo>
                  <a:pt x="4418322" y="1745479"/>
                </a:lnTo>
                <a:cubicBezTo>
                  <a:pt x="4418322" y="1745479"/>
                  <a:pt x="4425944" y="1875056"/>
                  <a:pt x="4488191" y="1966522"/>
                </a:cubicBezTo>
                <a:cubicBezTo>
                  <a:pt x="4489462" y="1969063"/>
                  <a:pt x="4490732" y="1971603"/>
                  <a:pt x="4493273" y="1974144"/>
                </a:cubicBezTo>
                <a:lnTo>
                  <a:pt x="4556791" y="2050366"/>
                </a:lnTo>
                <a:cubicBezTo>
                  <a:pt x="4556791" y="2050366"/>
                  <a:pt x="4766401" y="2256164"/>
                  <a:pt x="4766401" y="2575026"/>
                </a:cubicBezTo>
                <a:cubicBezTo>
                  <a:pt x="4766401" y="2893887"/>
                  <a:pt x="4556791" y="3099685"/>
                  <a:pt x="4556791" y="3099685"/>
                </a:cubicBezTo>
                <a:lnTo>
                  <a:pt x="4493273" y="3175907"/>
                </a:lnTo>
                <a:cubicBezTo>
                  <a:pt x="4492003" y="3178448"/>
                  <a:pt x="4489462" y="3180989"/>
                  <a:pt x="4488191" y="3183529"/>
                </a:cubicBezTo>
                <a:cubicBezTo>
                  <a:pt x="4427214" y="3274995"/>
                  <a:pt x="4418322" y="3404572"/>
                  <a:pt x="4418322" y="3404572"/>
                </a:cubicBezTo>
                <a:lnTo>
                  <a:pt x="4418322" y="3478253"/>
                </a:lnTo>
                <a:lnTo>
                  <a:pt x="4418322" y="5144970"/>
                </a:lnTo>
                <a:lnTo>
                  <a:pt x="226125" y="5144970"/>
                </a:lnTo>
                <a:lnTo>
                  <a:pt x="226125" y="5146241"/>
                </a:lnTo>
                <a:lnTo>
                  <a:pt x="0" y="5146241"/>
                </a:lnTo>
                <a:close/>
              </a:path>
            </a:pathLst>
          </a:custGeom>
          <a:solidFill>
            <a:schemeClr val="bg1"/>
          </a:solidFill>
        </p:spPr>
        <p:txBody>
          <a:bodyPr vert="horz" wrap="square" lIns="0" tIns="0" rIns="0" bIns="648000" rtlCol="0" anchor="ctr">
            <a:noAutofit/>
          </a:bodyPr>
          <a:lstStyle>
            <a:lvl1pPr algn="r">
              <a:defRPr lang="sv-SE"/>
            </a:lvl1pPr>
          </a:lstStyle>
          <a:p>
            <a:pPr marL="0" lvl="0" indent="0" algn="ctr">
              <a:buNone/>
            </a:pPr>
            <a:r>
              <a:rPr lang="sv-SE" dirty="0"/>
              <a:t>Välj infoga bild</a:t>
            </a:r>
          </a:p>
        </p:txBody>
      </p:sp>
      <p:grpSp>
        <p:nvGrpSpPr>
          <p:cNvPr id="37" name="Group 4">
            <a:extLst>
              <a:ext uri="{FF2B5EF4-FFF2-40B4-BE49-F238E27FC236}">
                <a16:creationId xmlns:a16="http://schemas.microsoft.com/office/drawing/2014/main" id="{3973E35F-7E4D-45EA-BC32-073FD8BEEFAA}"/>
              </a:ext>
            </a:extLst>
          </p:cNvPr>
          <p:cNvGrpSpPr>
            <a:grpSpLocks noChangeAspect="1"/>
          </p:cNvGrpSpPr>
          <p:nvPr userDrawn="1"/>
        </p:nvGrpSpPr>
        <p:grpSpPr bwMode="auto">
          <a:xfrm>
            <a:off x="8272463" y="4654550"/>
            <a:ext cx="539750" cy="303213"/>
            <a:chOff x="5211" y="2932"/>
            <a:chExt cx="340" cy="191"/>
          </a:xfrm>
        </p:grpSpPr>
        <p:sp>
          <p:nvSpPr>
            <p:cNvPr id="38" name="AutoShape 3">
              <a:extLst>
                <a:ext uri="{FF2B5EF4-FFF2-40B4-BE49-F238E27FC236}">
                  <a16:creationId xmlns:a16="http://schemas.microsoft.com/office/drawing/2014/main" id="{8C10E801-B92A-4B88-AE33-AAEAFC071A4A}"/>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9" name="Freeform 5">
              <a:extLst>
                <a:ext uri="{FF2B5EF4-FFF2-40B4-BE49-F238E27FC236}">
                  <a16:creationId xmlns:a16="http://schemas.microsoft.com/office/drawing/2014/main" id="{0850E965-D130-40C9-A4C7-E427CDBD6F9D}"/>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0" name="Freeform 6">
              <a:extLst>
                <a:ext uri="{FF2B5EF4-FFF2-40B4-BE49-F238E27FC236}">
                  <a16:creationId xmlns:a16="http://schemas.microsoft.com/office/drawing/2014/main" id="{3320B2B6-AA56-4953-8A06-41132F01BC0E}"/>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1" name="Freeform 7">
              <a:extLst>
                <a:ext uri="{FF2B5EF4-FFF2-40B4-BE49-F238E27FC236}">
                  <a16:creationId xmlns:a16="http://schemas.microsoft.com/office/drawing/2014/main" id="{D70B4F94-A31A-4B4E-91CD-29F97B1D7620}"/>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2" name="Freeform 8">
              <a:extLst>
                <a:ext uri="{FF2B5EF4-FFF2-40B4-BE49-F238E27FC236}">
                  <a16:creationId xmlns:a16="http://schemas.microsoft.com/office/drawing/2014/main" id="{0301EE88-CECC-47B6-8BE8-FC69BA032160}"/>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3" name="Freeform 9">
              <a:extLst>
                <a:ext uri="{FF2B5EF4-FFF2-40B4-BE49-F238E27FC236}">
                  <a16:creationId xmlns:a16="http://schemas.microsoft.com/office/drawing/2014/main" id="{525D14EF-D246-4C8F-90DB-204FFBCDEDAD}"/>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4" name="Freeform 10">
              <a:extLst>
                <a:ext uri="{FF2B5EF4-FFF2-40B4-BE49-F238E27FC236}">
                  <a16:creationId xmlns:a16="http://schemas.microsoft.com/office/drawing/2014/main" id="{6C4AF079-F104-468B-9616-44A8F548F073}"/>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5" name="Freeform 11">
              <a:extLst>
                <a:ext uri="{FF2B5EF4-FFF2-40B4-BE49-F238E27FC236}">
                  <a16:creationId xmlns:a16="http://schemas.microsoft.com/office/drawing/2014/main" id="{372D087D-70F7-4222-BA64-035593E8B8DC}"/>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6" name="Freeform 12">
              <a:extLst>
                <a:ext uri="{FF2B5EF4-FFF2-40B4-BE49-F238E27FC236}">
                  <a16:creationId xmlns:a16="http://schemas.microsoft.com/office/drawing/2014/main" id="{C1DB1B26-F89A-405E-BA37-DE76B3FC79C8}"/>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7" name="Freeform 13">
              <a:extLst>
                <a:ext uri="{FF2B5EF4-FFF2-40B4-BE49-F238E27FC236}">
                  <a16:creationId xmlns:a16="http://schemas.microsoft.com/office/drawing/2014/main" id="{4C0D9205-1149-46DC-B84B-143DFB0032AE}"/>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8" name="Freeform 14">
              <a:extLst>
                <a:ext uri="{FF2B5EF4-FFF2-40B4-BE49-F238E27FC236}">
                  <a16:creationId xmlns:a16="http://schemas.microsoft.com/office/drawing/2014/main" id="{6CF64579-1234-498D-88ED-6812A62EED84}"/>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9" name="Freeform 15">
              <a:extLst>
                <a:ext uri="{FF2B5EF4-FFF2-40B4-BE49-F238E27FC236}">
                  <a16:creationId xmlns:a16="http://schemas.microsoft.com/office/drawing/2014/main" id="{1EB9F6EB-15AE-4F5B-A9AD-A35ACE43CB43}"/>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0" name="Freeform 16">
              <a:extLst>
                <a:ext uri="{FF2B5EF4-FFF2-40B4-BE49-F238E27FC236}">
                  <a16:creationId xmlns:a16="http://schemas.microsoft.com/office/drawing/2014/main" id="{B7252E68-655B-44AE-A8A5-7A0B92EFD973}"/>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1" name="Freeform 17">
              <a:extLst>
                <a:ext uri="{FF2B5EF4-FFF2-40B4-BE49-F238E27FC236}">
                  <a16:creationId xmlns:a16="http://schemas.microsoft.com/office/drawing/2014/main" id="{E6C501C8-4D60-4E36-B864-DE78C3C5AA2A}"/>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2" name="Freeform 18">
              <a:extLst>
                <a:ext uri="{FF2B5EF4-FFF2-40B4-BE49-F238E27FC236}">
                  <a16:creationId xmlns:a16="http://schemas.microsoft.com/office/drawing/2014/main" id="{475C66F0-DB4C-43F3-A285-8E5C11CEE8CC}"/>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3" name="Freeform 19">
              <a:extLst>
                <a:ext uri="{FF2B5EF4-FFF2-40B4-BE49-F238E27FC236}">
                  <a16:creationId xmlns:a16="http://schemas.microsoft.com/office/drawing/2014/main" id="{E7BAFD6F-4340-4654-AF06-52DC92C71A96}"/>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a:xfrm>
            <a:off x="4369302"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26" name="Platshållare för innehåll 7">
            <a:extLst>
              <a:ext uri="{FF2B5EF4-FFF2-40B4-BE49-F238E27FC236}">
                <a16:creationId xmlns:a16="http://schemas.microsoft.com/office/drawing/2014/main" id="{91D2085F-3E94-46F9-A4CE-89CF6FBBF6CF}"/>
              </a:ext>
            </a:extLst>
          </p:cNvPr>
          <p:cNvSpPr>
            <a:spLocks noGrp="1"/>
          </p:cNvSpPr>
          <p:nvPr>
            <p:ph sz="quarter" idx="13"/>
          </p:nvPr>
        </p:nvSpPr>
        <p:spPr>
          <a:xfrm>
            <a:off x="4957615" y="1544004"/>
            <a:ext cx="3852000" cy="280733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Rubrik 7">
            <a:extLst>
              <a:ext uri="{FF2B5EF4-FFF2-40B4-BE49-F238E27FC236}">
                <a16:creationId xmlns:a16="http://schemas.microsoft.com/office/drawing/2014/main" id="{6B7AEBA7-BDC6-8C4E-DD97-D193467697D5}"/>
              </a:ext>
            </a:extLst>
          </p:cNvPr>
          <p:cNvSpPr>
            <a:spLocks noGrp="1"/>
          </p:cNvSpPr>
          <p:nvPr>
            <p:ph type="title" hasCustomPrompt="1"/>
          </p:nvPr>
        </p:nvSpPr>
        <p:spPr>
          <a:xfrm>
            <a:off x="4957615" y="655774"/>
            <a:ext cx="3852000" cy="648488"/>
          </a:xfrm>
          <a:prstGeom prst="callout1">
            <a:avLst>
              <a:gd name="adj1" fmla="val 98580"/>
              <a:gd name="adj2" fmla="val 57479"/>
              <a:gd name="adj3" fmla="val 98399"/>
              <a:gd name="adj4" fmla="val 43366"/>
            </a:avLst>
          </a:prstGeom>
          <a:ln w="12700">
            <a:solidFill>
              <a:schemeClr val="tx1"/>
            </a:solidFill>
          </a:ln>
          <a:effectLst/>
        </p:spPr>
        <p:txBody>
          <a:bodyPr/>
          <a:lstStyle>
            <a:lvl1pPr>
              <a:defRPr/>
            </a:lvl1pPr>
          </a:lstStyle>
          <a:p>
            <a:r>
              <a:rPr lang="sv-SE" dirty="0"/>
              <a:t>1 rader för rubrik</a:t>
            </a:r>
          </a:p>
        </p:txBody>
      </p:sp>
    </p:spTree>
    <p:extLst>
      <p:ext uri="{BB962C8B-B14F-4D97-AF65-F5344CB8AC3E}">
        <p14:creationId xmlns:p14="http://schemas.microsoft.com/office/powerpoint/2010/main" val="923728143"/>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ed bild (v) - 1 (två rubrikrader)">
    <p:bg>
      <p:bgPr>
        <a:solidFill>
          <a:srgbClr val="ECF7F0"/>
        </a:solidFill>
        <a:effectLst/>
      </p:bgPr>
    </p:bg>
    <p:spTree>
      <p:nvGrpSpPr>
        <p:cNvPr id="1" name=""/>
        <p:cNvGrpSpPr/>
        <p:nvPr/>
      </p:nvGrpSpPr>
      <p:grpSpPr>
        <a:xfrm>
          <a:off x="0" y="0"/>
          <a:ext cx="0" cy="0"/>
          <a:chOff x="0" y="0"/>
          <a:chExt cx="0" cy="0"/>
        </a:xfrm>
      </p:grpSpPr>
      <p:sp>
        <p:nvSpPr>
          <p:cNvPr id="26" name="Freeform: Shape 25">
            <a:extLst>
              <a:ext uri="{FF2B5EF4-FFF2-40B4-BE49-F238E27FC236}">
                <a16:creationId xmlns:a16="http://schemas.microsoft.com/office/drawing/2014/main" id="{3205FB9A-EAB6-6D43-8DB5-250660EA810C}"/>
              </a:ext>
            </a:extLst>
          </p:cNvPr>
          <p:cNvSpPr/>
          <p:nvPr userDrawn="1"/>
        </p:nvSpPr>
        <p:spPr>
          <a:xfrm>
            <a:off x="-860" y="0"/>
            <a:ext cx="4766401" cy="5146241"/>
          </a:xfrm>
          <a:custGeom>
            <a:avLst/>
            <a:gdLst>
              <a:gd name="connsiteX0" fmla="*/ 0 w 4766401"/>
              <a:gd name="connsiteY0" fmla="*/ 0 h 5146241"/>
              <a:gd name="connsiteX1" fmla="*/ 33030 w 4766401"/>
              <a:gd name="connsiteY1" fmla="*/ 0 h 5146241"/>
              <a:gd name="connsiteX2" fmla="*/ 227395 w 4766401"/>
              <a:gd name="connsiteY2" fmla="*/ 0 h 5146241"/>
              <a:gd name="connsiteX3" fmla="*/ 4418322 w 4766401"/>
              <a:gd name="connsiteY3" fmla="*/ 0 h 5146241"/>
              <a:gd name="connsiteX4" fmla="*/ 4418322 w 4766401"/>
              <a:gd name="connsiteY4" fmla="*/ 1667987 h 5146241"/>
              <a:gd name="connsiteX5" fmla="*/ 4418322 w 4766401"/>
              <a:gd name="connsiteY5" fmla="*/ 1745479 h 5146241"/>
              <a:gd name="connsiteX6" fmla="*/ 4488191 w 4766401"/>
              <a:gd name="connsiteY6" fmla="*/ 1966522 h 5146241"/>
              <a:gd name="connsiteX7" fmla="*/ 4493273 w 4766401"/>
              <a:gd name="connsiteY7" fmla="*/ 1974144 h 5146241"/>
              <a:gd name="connsiteX8" fmla="*/ 4556791 w 4766401"/>
              <a:gd name="connsiteY8" fmla="*/ 2050366 h 5146241"/>
              <a:gd name="connsiteX9" fmla="*/ 4766401 w 4766401"/>
              <a:gd name="connsiteY9" fmla="*/ 2575026 h 5146241"/>
              <a:gd name="connsiteX10" fmla="*/ 4556791 w 4766401"/>
              <a:gd name="connsiteY10" fmla="*/ 3099685 h 5146241"/>
              <a:gd name="connsiteX11" fmla="*/ 4493273 w 4766401"/>
              <a:gd name="connsiteY11" fmla="*/ 3175907 h 5146241"/>
              <a:gd name="connsiteX12" fmla="*/ 4488191 w 4766401"/>
              <a:gd name="connsiteY12" fmla="*/ 3183529 h 5146241"/>
              <a:gd name="connsiteX13" fmla="*/ 4418322 w 4766401"/>
              <a:gd name="connsiteY13" fmla="*/ 3404572 h 5146241"/>
              <a:gd name="connsiteX14" fmla="*/ 4418322 w 4766401"/>
              <a:gd name="connsiteY14" fmla="*/ 3478253 h 5146241"/>
              <a:gd name="connsiteX15" fmla="*/ 4418322 w 4766401"/>
              <a:gd name="connsiteY15" fmla="*/ 5144970 h 5146241"/>
              <a:gd name="connsiteX16" fmla="*/ 226125 w 4766401"/>
              <a:gd name="connsiteY16" fmla="*/ 5144970 h 5146241"/>
              <a:gd name="connsiteX17" fmla="*/ 226125 w 4766401"/>
              <a:gd name="connsiteY17" fmla="*/ 5146241 h 5146241"/>
              <a:gd name="connsiteX18" fmla="*/ 0 w 4766401"/>
              <a:gd name="connsiteY18" fmla="*/ 5146241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6401" h="5146241">
                <a:moveTo>
                  <a:pt x="0" y="0"/>
                </a:moveTo>
                <a:lnTo>
                  <a:pt x="33030" y="0"/>
                </a:lnTo>
                <a:lnTo>
                  <a:pt x="227395" y="0"/>
                </a:lnTo>
                <a:lnTo>
                  <a:pt x="4418322" y="0"/>
                </a:lnTo>
                <a:lnTo>
                  <a:pt x="4418322" y="1667987"/>
                </a:lnTo>
                <a:lnTo>
                  <a:pt x="4418322" y="1745479"/>
                </a:lnTo>
                <a:cubicBezTo>
                  <a:pt x="4418322" y="1745479"/>
                  <a:pt x="4425944" y="1875056"/>
                  <a:pt x="4488191" y="1966522"/>
                </a:cubicBezTo>
                <a:cubicBezTo>
                  <a:pt x="4489462" y="1969063"/>
                  <a:pt x="4490732" y="1971603"/>
                  <a:pt x="4493273" y="1974144"/>
                </a:cubicBezTo>
                <a:lnTo>
                  <a:pt x="4556791" y="2050366"/>
                </a:lnTo>
                <a:cubicBezTo>
                  <a:pt x="4556791" y="2050366"/>
                  <a:pt x="4766401" y="2256164"/>
                  <a:pt x="4766401" y="2575026"/>
                </a:cubicBezTo>
                <a:cubicBezTo>
                  <a:pt x="4766401" y="2893887"/>
                  <a:pt x="4556791" y="3099685"/>
                  <a:pt x="4556791" y="3099685"/>
                </a:cubicBezTo>
                <a:lnTo>
                  <a:pt x="4493273" y="3175907"/>
                </a:lnTo>
                <a:cubicBezTo>
                  <a:pt x="4492003" y="3178448"/>
                  <a:pt x="4489462" y="3180989"/>
                  <a:pt x="4488191" y="3183529"/>
                </a:cubicBezTo>
                <a:cubicBezTo>
                  <a:pt x="4427214" y="3274995"/>
                  <a:pt x="4418322" y="3404572"/>
                  <a:pt x="4418322" y="3404572"/>
                </a:cubicBezTo>
                <a:lnTo>
                  <a:pt x="4418322" y="3478253"/>
                </a:lnTo>
                <a:lnTo>
                  <a:pt x="4418322" y="5144970"/>
                </a:lnTo>
                <a:lnTo>
                  <a:pt x="226125" y="5144970"/>
                </a:lnTo>
                <a:lnTo>
                  <a:pt x="226125" y="5146241"/>
                </a:lnTo>
                <a:lnTo>
                  <a:pt x="0" y="514624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37" name="Group 4">
            <a:extLst>
              <a:ext uri="{FF2B5EF4-FFF2-40B4-BE49-F238E27FC236}">
                <a16:creationId xmlns:a16="http://schemas.microsoft.com/office/drawing/2014/main" id="{3973E35F-7E4D-45EA-BC32-073FD8BEEFAA}"/>
              </a:ext>
            </a:extLst>
          </p:cNvPr>
          <p:cNvGrpSpPr>
            <a:grpSpLocks noChangeAspect="1"/>
          </p:cNvGrpSpPr>
          <p:nvPr userDrawn="1"/>
        </p:nvGrpSpPr>
        <p:grpSpPr bwMode="auto">
          <a:xfrm>
            <a:off x="8272463" y="4654550"/>
            <a:ext cx="539750" cy="303213"/>
            <a:chOff x="5211" y="2932"/>
            <a:chExt cx="340" cy="191"/>
          </a:xfrm>
        </p:grpSpPr>
        <p:sp>
          <p:nvSpPr>
            <p:cNvPr id="38" name="AutoShape 3">
              <a:extLst>
                <a:ext uri="{FF2B5EF4-FFF2-40B4-BE49-F238E27FC236}">
                  <a16:creationId xmlns:a16="http://schemas.microsoft.com/office/drawing/2014/main" id="{8C10E801-B92A-4B88-AE33-AAEAFC071A4A}"/>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9" name="Freeform 5">
              <a:extLst>
                <a:ext uri="{FF2B5EF4-FFF2-40B4-BE49-F238E27FC236}">
                  <a16:creationId xmlns:a16="http://schemas.microsoft.com/office/drawing/2014/main" id="{0850E965-D130-40C9-A4C7-E427CDBD6F9D}"/>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0" name="Freeform 6">
              <a:extLst>
                <a:ext uri="{FF2B5EF4-FFF2-40B4-BE49-F238E27FC236}">
                  <a16:creationId xmlns:a16="http://schemas.microsoft.com/office/drawing/2014/main" id="{3320B2B6-AA56-4953-8A06-41132F01BC0E}"/>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1" name="Freeform 7">
              <a:extLst>
                <a:ext uri="{FF2B5EF4-FFF2-40B4-BE49-F238E27FC236}">
                  <a16:creationId xmlns:a16="http://schemas.microsoft.com/office/drawing/2014/main" id="{D70B4F94-A31A-4B4E-91CD-29F97B1D7620}"/>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2" name="Freeform 8">
              <a:extLst>
                <a:ext uri="{FF2B5EF4-FFF2-40B4-BE49-F238E27FC236}">
                  <a16:creationId xmlns:a16="http://schemas.microsoft.com/office/drawing/2014/main" id="{0301EE88-CECC-47B6-8BE8-FC69BA032160}"/>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3" name="Freeform 9">
              <a:extLst>
                <a:ext uri="{FF2B5EF4-FFF2-40B4-BE49-F238E27FC236}">
                  <a16:creationId xmlns:a16="http://schemas.microsoft.com/office/drawing/2014/main" id="{525D14EF-D246-4C8F-90DB-204FFBCDEDAD}"/>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4" name="Freeform 10">
              <a:extLst>
                <a:ext uri="{FF2B5EF4-FFF2-40B4-BE49-F238E27FC236}">
                  <a16:creationId xmlns:a16="http://schemas.microsoft.com/office/drawing/2014/main" id="{6C4AF079-F104-468B-9616-44A8F548F073}"/>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5" name="Freeform 11">
              <a:extLst>
                <a:ext uri="{FF2B5EF4-FFF2-40B4-BE49-F238E27FC236}">
                  <a16:creationId xmlns:a16="http://schemas.microsoft.com/office/drawing/2014/main" id="{372D087D-70F7-4222-BA64-035593E8B8DC}"/>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6" name="Freeform 12">
              <a:extLst>
                <a:ext uri="{FF2B5EF4-FFF2-40B4-BE49-F238E27FC236}">
                  <a16:creationId xmlns:a16="http://schemas.microsoft.com/office/drawing/2014/main" id="{C1DB1B26-F89A-405E-BA37-DE76B3FC79C8}"/>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7" name="Freeform 13">
              <a:extLst>
                <a:ext uri="{FF2B5EF4-FFF2-40B4-BE49-F238E27FC236}">
                  <a16:creationId xmlns:a16="http://schemas.microsoft.com/office/drawing/2014/main" id="{4C0D9205-1149-46DC-B84B-143DFB0032AE}"/>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8" name="Freeform 14">
              <a:extLst>
                <a:ext uri="{FF2B5EF4-FFF2-40B4-BE49-F238E27FC236}">
                  <a16:creationId xmlns:a16="http://schemas.microsoft.com/office/drawing/2014/main" id="{6CF64579-1234-498D-88ED-6812A62EED84}"/>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9" name="Freeform 15">
              <a:extLst>
                <a:ext uri="{FF2B5EF4-FFF2-40B4-BE49-F238E27FC236}">
                  <a16:creationId xmlns:a16="http://schemas.microsoft.com/office/drawing/2014/main" id="{1EB9F6EB-15AE-4F5B-A9AD-A35ACE43CB43}"/>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0" name="Freeform 16">
              <a:extLst>
                <a:ext uri="{FF2B5EF4-FFF2-40B4-BE49-F238E27FC236}">
                  <a16:creationId xmlns:a16="http://schemas.microsoft.com/office/drawing/2014/main" id="{B7252E68-655B-44AE-A8A5-7A0B92EFD973}"/>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1" name="Freeform 17">
              <a:extLst>
                <a:ext uri="{FF2B5EF4-FFF2-40B4-BE49-F238E27FC236}">
                  <a16:creationId xmlns:a16="http://schemas.microsoft.com/office/drawing/2014/main" id="{E6C501C8-4D60-4E36-B864-DE78C3C5AA2A}"/>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2" name="Freeform 18">
              <a:extLst>
                <a:ext uri="{FF2B5EF4-FFF2-40B4-BE49-F238E27FC236}">
                  <a16:creationId xmlns:a16="http://schemas.microsoft.com/office/drawing/2014/main" id="{475C66F0-DB4C-43F3-A285-8E5C11CEE8CC}"/>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3" name="Freeform 19">
              <a:extLst>
                <a:ext uri="{FF2B5EF4-FFF2-40B4-BE49-F238E27FC236}">
                  <a16:creationId xmlns:a16="http://schemas.microsoft.com/office/drawing/2014/main" id="{E7BAFD6F-4340-4654-AF06-52DC92C71A96}"/>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a:xfrm>
            <a:off x="4369302"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28" name="Platshållare för innehåll 7">
            <a:extLst>
              <a:ext uri="{FF2B5EF4-FFF2-40B4-BE49-F238E27FC236}">
                <a16:creationId xmlns:a16="http://schemas.microsoft.com/office/drawing/2014/main" id="{96D0F040-DF06-4C34-9E0F-0D693E8ABBA4}"/>
              </a:ext>
            </a:extLst>
          </p:cNvPr>
          <p:cNvSpPr>
            <a:spLocks noGrp="1"/>
          </p:cNvSpPr>
          <p:nvPr>
            <p:ph sz="quarter" idx="13"/>
          </p:nvPr>
        </p:nvSpPr>
        <p:spPr>
          <a:xfrm>
            <a:off x="4960375" y="1909916"/>
            <a:ext cx="3852000" cy="244777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5" name="Platshållare för bild 24">
            <a:extLst>
              <a:ext uri="{FF2B5EF4-FFF2-40B4-BE49-F238E27FC236}">
                <a16:creationId xmlns:a16="http://schemas.microsoft.com/office/drawing/2014/main" id="{CBC3737A-25CC-400D-9B3A-41D30E5E112E}"/>
              </a:ext>
            </a:extLst>
          </p:cNvPr>
          <p:cNvSpPr>
            <a:spLocks noGrp="1"/>
          </p:cNvSpPr>
          <p:nvPr>
            <p:ph type="pic" sz="quarter" idx="14" hasCustomPrompt="1"/>
          </p:nvPr>
        </p:nvSpPr>
        <p:spPr>
          <a:xfrm>
            <a:off x="0" y="0"/>
            <a:ext cx="4766401" cy="5146241"/>
          </a:xfrm>
          <a:custGeom>
            <a:avLst/>
            <a:gdLst>
              <a:gd name="connsiteX0" fmla="*/ 0 w 4766401"/>
              <a:gd name="connsiteY0" fmla="*/ 0 h 5146241"/>
              <a:gd name="connsiteX1" fmla="*/ 33030 w 4766401"/>
              <a:gd name="connsiteY1" fmla="*/ 0 h 5146241"/>
              <a:gd name="connsiteX2" fmla="*/ 227395 w 4766401"/>
              <a:gd name="connsiteY2" fmla="*/ 0 h 5146241"/>
              <a:gd name="connsiteX3" fmla="*/ 4418322 w 4766401"/>
              <a:gd name="connsiteY3" fmla="*/ 0 h 5146241"/>
              <a:gd name="connsiteX4" fmla="*/ 4418322 w 4766401"/>
              <a:gd name="connsiteY4" fmla="*/ 1667987 h 5146241"/>
              <a:gd name="connsiteX5" fmla="*/ 4418322 w 4766401"/>
              <a:gd name="connsiteY5" fmla="*/ 1745479 h 5146241"/>
              <a:gd name="connsiteX6" fmla="*/ 4488191 w 4766401"/>
              <a:gd name="connsiteY6" fmla="*/ 1966522 h 5146241"/>
              <a:gd name="connsiteX7" fmla="*/ 4493273 w 4766401"/>
              <a:gd name="connsiteY7" fmla="*/ 1974144 h 5146241"/>
              <a:gd name="connsiteX8" fmla="*/ 4556791 w 4766401"/>
              <a:gd name="connsiteY8" fmla="*/ 2050366 h 5146241"/>
              <a:gd name="connsiteX9" fmla="*/ 4766401 w 4766401"/>
              <a:gd name="connsiteY9" fmla="*/ 2575026 h 5146241"/>
              <a:gd name="connsiteX10" fmla="*/ 4556791 w 4766401"/>
              <a:gd name="connsiteY10" fmla="*/ 3099685 h 5146241"/>
              <a:gd name="connsiteX11" fmla="*/ 4493273 w 4766401"/>
              <a:gd name="connsiteY11" fmla="*/ 3175907 h 5146241"/>
              <a:gd name="connsiteX12" fmla="*/ 4488191 w 4766401"/>
              <a:gd name="connsiteY12" fmla="*/ 3183529 h 5146241"/>
              <a:gd name="connsiteX13" fmla="*/ 4418322 w 4766401"/>
              <a:gd name="connsiteY13" fmla="*/ 3404572 h 5146241"/>
              <a:gd name="connsiteX14" fmla="*/ 4418322 w 4766401"/>
              <a:gd name="connsiteY14" fmla="*/ 3478253 h 5146241"/>
              <a:gd name="connsiteX15" fmla="*/ 4418322 w 4766401"/>
              <a:gd name="connsiteY15" fmla="*/ 5144970 h 5146241"/>
              <a:gd name="connsiteX16" fmla="*/ 226125 w 4766401"/>
              <a:gd name="connsiteY16" fmla="*/ 5144970 h 5146241"/>
              <a:gd name="connsiteX17" fmla="*/ 226125 w 4766401"/>
              <a:gd name="connsiteY17" fmla="*/ 5146241 h 5146241"/>
              <a:gd name="connsiteX18" fmla="*/ 0 w 4766401"/>
              <a:gd name="connsiteY18" fmla="*/ 5146241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6401" h="5146241">
                <a:moveTo>
                  <a:pt x="0" y="0"/>
                </a:moveTo>
                <a:lnTo>
                  <a:pt x="33030" y="0"/>
                </a:lnTo>
                <a:lnTo>
                  <a:pt x="227395" y="0"/>
                </a:lnTo>
                <a:lnTo>
                  <a:pt x="4418322" y="0"/>
                </a:lnTo>
                <a:lnTo>
                  <a:pt x="4418322" y="1667987"/>
                </a:lnTo>
                <a:lnTo>
                  <a:pt x="4418322" y="1745479"/>
                </a:lnTo>
                <a:cubicBezTo>
                  <a:pt x="4418322" y="1745479"/>
                  <a:pt x="4425944" y="1875056"/>
                  <a:pt x="4488191" y="1966522"/>
                </a:cubicBezTo>
                <a:cubicBezTo>
                  <a:pt x="4489462" y="1969063"/>
                  <a:pt x="4490732" y="1971603"/>
                  <a:pt x="4493273" y="1974144"/>
                </a:cubicBezTo>
                <a:lnTo>
                  <a:pt x="4556791" y="2050366"/>
                </a:lnTo>
                <a:cubicBezTo>
                  <a:pt x="4556791" y="2050366"/>
                  <a:pt x="4766401" y="2256164"/>
                  <a:pt x="4766401" y="2575026"/>
                </a:cubicBezTo>
                <a:cubicBezTo>
                  <a:pt x="4766401" y="2893887"/>
                  <a:pt x="4556791" y="3099685"/>
                  <a:pt x="4556791" y="3099685"/>
                </a:cubicBezTo>
                <a:lnTo>
                  <a:pt x="4493273" y="3175907"/>
                </a:lnTo>
                <a:cubicBezTo>
                  <a:pt x="4492003" y="3178448"/>
                  <a:pt x="4489462" y="3180989"/>
                  <a:pt x="4488191" y="3183529"/>
                </a:cubicBezTo>
                <a:cubicBezTo>
                  <a:pt x="4427214" y="3274995"/>
                  <a:pt x="4418322" y="3404572"/>
                  <a:pt x="4418322" y="3404572"/>
                </a:cubicBezTo>
                <a:lnTo>
                  <a:pt x="4418322" y="3478253"/>
                </a:lnTo>
                <a:lnTo>
                  <a:pt x="4418322" y="5144970"/>
                </a:lnTo>
                <a:lnTo>
                  <a:pt x="226125" y="5144970"/>
                </a:lnTo>
                <a:lnTo>
                  <a:pt x="226125" y="5146241"/>
                </a:lnTo>
                <a:lnTo>
                  <a:pt x="0" y="5146241"/>
                </a:lnTo>
                <a:close/>
              </a:path>
            </a:pathLst>
          </a:custGeom>
          <a:solidFill>
            <a:schemeClr val="bg1"/>
          </a:solidFill>
        </p:spPr>
        <p:txBody>
          <a:bodyPr vert="horz" wrap="square" lIns="0" tIns="0" rIns="0" bIns="648000" rtlCol="0" anchor="ctr">
            <a:noAutofit/>
          </a:bodyPr>
          <a:lstStyle>
            <a:lvl1pPr algn="r">
              <a:defRPr lang="sv-SE"/>
            </a:lvl1pPr>
          </a:lstStyle>
          <a:p>
            <a:pPr marL="0" lvl="0" indent="0" algn="ctr">
              <a:buNone/>
            </a:pPr>
            <a:r>
              <a:rPr lang="sv-SE" dirty="0"/>
              <a:t>Välj infoga bild</a:t>
            </a:r>
          </a:p>
        </p:txBody>
      </p:sp>
      <p:sp>
        <p:nvSpPr>
          <p:cNvPr id="6" name="Rubrik 7">
            <a:extLst>
              <a:ext uri="{FF2B5EF4-FFF2-40B4-BE49-F238E27FC236}">
                <a16:creationId xmlns:a16="http://schemas.microsoft.com/office/drawing/2014/main" id="{528EA888-3B95-7A44-89C6-800CD2784314}"/>
              </a:ext>
            </a:extLst>
          </p:cNvPr>
          <p:cNvSpPr>
            <a:spLocks noGrp="1"/>
          </p:cNvSpPr>
          <p:nvPr>
            <p:ph type="title" hasCustomPrompt="1"/>
          </p:nvPr>
        </p:nvSpPr>
        <p:spPr>
          <a:xfrm>
            <a:off x="4960375" y="655774"/>
            <a:ext cx="3852000" cy="1079884"/>
          </a:xfrm>
          <a:prstGeom prst="callout1">
            <a:avLst>
              <a:gd name="adj1" fmla="val 98580"/>
              <a:gd name="adj2" fmla="val 57479"/>
              <a:gd name="adj3" fmla="val 98399"/>
              <a:gd name="adj4" fmla="val 43366"/>
            </a:avLst>
          </a:prstGeom>
          <a:ln w="12700" cmpd="sng">
            <a:solidFill>
              <a:schemeClr val="tx1"/>
            </a:solidFill>
          </a:ln>
          <a:effectLst/>
        </p:spPr>
        <p:txBody>
          <a:bodyPr/>
          <a:lstStyle>
            <a:lvl1pPr>
              <a:defRPr/>
            </a:lvl1pPr>
          </a:lstStyle>
          <a:p>
            <a:r>
              <a:rPr lang="sv-SE" dirty="0"/>
              <a:t>2 rader </a:t>
            </a:r>
            <a:br>
              <a:rPr lang="sv-SE" dirty="0"/>
            </a:br>
            <a:r>
              <a:rPr lang="sv-SE" dirty="0"/>
              <a:t>för rubrik</a:t>
            </a:r>
          </a:p>
        </p:txBody>
      </p:sp>
    </p:spTree>
    <p:extLst>
      <p:ext uri="{BB962C8B-B14F-4D97-AF65-F5344CB8AC3E}">
        <p14:creationId xmlns:p14="http://schemas.microsoft.com/office/powerpoint/2010/main" val="3126983264"/>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 (h) - 2 (en rubrikrad)">
    <p:bg>
      <p:bgPr>
        <a:solidFill>
          <a:srgbClr val="ECF7F0"/>
        </a:solidFill>
        <a:effectLst/>
      </p:bgPr>
    </p:bg>
    <p:spTree>
      <p:nvGrpSpPr>
        <p:cNvPr id="1" name=""/>
        <p:cNvGrpSpPr/>
        <p:nvPr/>
      </p:nvGrpSpPr>
      <p:grpSpPr>
        <a:xfrm>
          <a:off x="0" y="0"/>
          <a:ext cx="0" cy="0"/>
          <a:chOff x="0" y="0"/>
          <a:chExt cx="0" cy="0"/>
        </a:xfrm>
      </p:grpSpPr>
      <p:sp>
        <p:nvSpPr>
          <p:cNvPr id="21" name="Freeform 5">
            <a:extLst>
              <a:ext uri="{FF2B5EF4-FFF2-40B4-BE49-F238E27FC236}">
                <a16:creationId xmlns:a16="http://schemas.microsoft.com/office/drawing/2014/main" id="{F723EA70-6257-4C86-B398-A19287487ECD}"/>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22" name="Group 4">
            <a:extLst>
              <a:ext uri="{FF2B5EF4-FFF2-40B4-BE49-F238E27FC236}">
                <a16:creationId xmlns:a16="http://schemas.microsoft.com/office/drawing/2014/main" id="{22DA7573-0A68-49D8-8E8D-70E7D19DF185}"/>
              </a:ext>
            </a:extLst>
          </p:cNvPr>
          <p:cNvGrpSpPr>
            <a:grpSpLocks noChangeAspect="1"/>
          </p:cNvGrpSpPr>
          <p:nvPr userDrawn="1"/>
        </p:nvGrpSpPr>
        <p:grpSpPr bwMode="auto">
          <a:xfrm>
            <a:off x="8272463" y="4654550"/>
            <a:ext cx="539750" cy="303213"/>
            <a:chOff x="5211" y="2932"/>
            <a:chExt cx="340" cy="191"/>
          </a:xfrm>
        </p:grpSpPr>
        <p:sp>
          <p:nvSpPr>
            <p:cNvPr id="23" name="AutoShape 3">
              <a:extLst>
                <a:ext uri="{FF2B5EF4-FFF2-40B4-BE49-F238E27FC236}">
                  <a16:creationId xmlns:a16="http://schemas.microsoft.com/office/drawing/2014/main" id="{178C4E2B-ED51-40F6-BBDD-DFFA1B36DC89}"/>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5">
              <a:extLst>
                <a:ext uri="{FF2B5EF4-FFF2-40B4-BE49-F238E27FC236}">
                  <a16:creationId xmlns:a16="http://schemas.microsoft.com/office/drawing/2014/main" id="{86C4EB8B-B643-4484-BB84-7465EEE68F8B}"/>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6">
              <a:extLst>
                <a:ext uri="{FF2B5EF4-FFF2-40B4-BE49-F238E27FC236}">
                  <a16:creationId xmlns:a16="http://schemas.microsoft.com/office/drawing/2014/main" id="{79575CF5-B3F3-4E5D-8C8C-892C1B0BD103}"/>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7">
              <a:extLst>
                <a:ext uri="{FF2B5EF4-FFF2-40B4-BE49-F238E27FC236}">
                  <a16:creationId xmlns:a16="http://schemas.microsoft.com/office/drawing/2014/main" id="{4F8F4839-F195-46FC-81DA-A194B0641761}"/>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8">
              <a:extLst>
                <a:ext uri="{FF2B5EF4-FFF2-40B4-BE49-F238E27FC236}">
                  <a16:creationId xmlns:a16="http://schemas.microsoft.com/office/drawing/2014/main" id="{C99A14DE-EE42-453A-B4E8-96300E8F40AD}"/>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9">
              <a:extLst>
                <a:ext uri="{FF2B5EF4-FFF2-40B4-BE49-F238E27FC236}">
                  <a16:creationId xmlns:a16="http://schemas.microsoft.com/office/drawing/2014/main" id="{D9975159-5156-492D-9E44-68DBA349669C}"/>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9" name="Freeform 10">
              <a:extLst>
                <a:ext uri="{FF2B5EF4-FFF2-40B4-BE49-F238E27FC236}">
                  <a16:creationId xmlns:a16="http://schemas.microsoft.com/office/drawing/2014/main" id="{F37887D5-5D42-412F-83D6-FDCF5F9AC594}"/>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0" name="Freeform 11">
              <a:extLst>
                <a:ext uri="{FF2B5EF4-FFF2-40B4-BE49-F238E27FC236}">
                  <a16:creationId xmlns:a16="http://schemas.microsoft.com/office/drawing/2014/main" id="{0579BB35-0466-4389-8E69-2E1B99D2AA36}"/>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1" name="Freeform 12">
              <a:extLst>
                <a:ext uri="{FF2B5EF4-FFF2-40B4-BE49-F238E27FC236}">
                  <a16:creationId xmlns:a16="http://schemas.microsoft.com/office/drawing/2014/main" id="{DC77D941-1E41-4DFB-8C22-36665A5AEA7C}"/>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13">
              <a:extLst>
                <a:ext uri="{FF2B5EF4-FFF2-40B4-BE49-F238E27FC236}">
                  <a16:creationId xmlns:a16="http://schemas.microsoft.com/office/drawing/2014/main" id="{55C183E7-CFFB-48CC-93EF-977821546F07}"/>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14">
              <a:extLst>
                <a:ext uri="{FF2B5EF4-FFF2-40B4-BE49-F238E27FC236}">
                  <a16:creationId xmlns:a16="http://schemas.microsoft.com/office/drawing/2014/main" id="{5876D752-0501-43E0-90B2-5642EDF23B5A}"/>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15">
              <a:extLst>
                <a:ext uri="{FF2B5EF4-FFF2-40B4-BE49-F238E27FC236}">
                  <a16:creationId xmlns:a16="http://schemas.microsoft.com/office/drawing/2014/main" id="{B7CFB079-794C-40B0-854F-9B9E6A6F4202}"/>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16">
              <a:extLst>
                <a:ext uri="{FF2B5EF4-FFF2-40B4-BE49-F238E27FC236}">
                  <a16:creationId xmlns:a16="http://schemas.microsoft.com/office/drawing/2014/main" id="{E8326E66-5847-4BCC-AB74-9C5B243E5194}"/>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17">
              <a:extLst>
                <a:ext uri="{FF2B5EF4-FFF2-40B4-BE49-F238E27FC236}">
                  <a16:creationId xmlns:a16="http://schemas.microsoft.com/office/drawing/2014/main" id="{9B2658BE-CAB1-4470-9931-58F41454A1F1}"/>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8">
              <a:extLst>
                <a:ext uri="{FF2B5EF4-FFF2-40B4-BE49-F238E27FC236}">
                  <a16:creationId xmlns:a16="http://schemas.microsoft.com/office/drawing/2014/main" id="{1CB00211-D4F2-46B0-804E-B6F6C7B92A63}"/>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9">
              <a:extLst>
                <a:ext uri="{FF2B5EF4-FFF2-40B4-BE49-F238E27FC236}">
                  <a16:creationId xmlns:a16="http://schemas.microsoft.com/office/drawing/2014/main" id="{06C0DAF2-C839-469B-8A6A-24F150CA65C2}"/>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40" name="Platshållare för bild 39">
            <a:extLst>
              <a:ext uri="{FF2B5EF4-FFF2-40B4-BE49-F238E27FC236}">
                <a16:creationId xmlns:a16="http://schemas.microsoft.com/office/drawing/2014/main" id="{D1EAA5AB-0115-4053-965F-BAC8621C2B62}"/>
              </a:ext>
            </a:extLst>
          </p:cNvPr>
          <p:cNvSpPr>
            <a:spLocks noGrp="1"/>
          </p:cNvSpPr>
          <p:nvPr>
            <p:ph type="pic" sz="quarter" idx="14" hasCustomPrompt="1"/>
          </p:nvPr>
        </p:nvSpPr>
        <p:spPr>
          <a:xfrm>
            <a:off x="4397856" y="0"/>
            <a:ext cx="4746144" cy="5143500"/>
          </a:xfrm>
          <a:custGeom>
            <a:avLst/>
            <a:gdLst>
              <a:gd name="connsiteX0" fmla="*/ 3939695 w 4746144"/>
              <a:gd name="connsiteY0" fmla="*/ 4654550 h 5143500"/>
              <a:gd name="connsiteX1" fmla="*/ 3874607 w 4746144"/>
              <a:gd name="connsiteY1" fmla="*/ 4725988 h 5143500"/>
              <a:gd name="connsiteX2" fmla="*/ 3874607 w 4746144"/>
              <a:gd name="connsiteY2" fmla="*/ 4884738 h 5143500"/>
              <a:gd name="connsiteX3" fmla="*/ 3939695 w 4746144"/>
              <a:gd name="connsiteY3" fmla="*/ 4957763 h 5143500"/>
              <a:gd name="connsiteX4" fmla="*/ 4349270 w 4746144"/>
              <a:gd name="connsiteY4" fmla="*/ 4957763 h 5143500"/>
              <a:gd name="connsiteX5" fmla="*/ 4414357 w 4746144"/>
              <a:gd name="connsiteY5" fmla="*/ 4884738 h 5143500"/>
              <a:gd name="connsiteX6" fmla="*/ 4414357 w 4746144"/>
              <a:gd name="connsiteY6" fmla="*/ 4725988 h 5143500"/>
              <a:gd name="connsiteX7" fmla="*/ 4349270 w 4746144"/>
              <a:gd name="connsiteY7" fmla="*/ 4654550 h 5143500"/>
              <a:gd name="connsiteX8" fmla="*/ 0 w 4746144"/>
              <a:gd name="connsiteY8" fmla="*/ 0 h 5143500"/>
              <a:gd name="connsiteX9" fmla="*/ 4429209 w 4746144"/>
              <a:gd name="connsiteY9" fmla="*/ 0 h 5143500"/>
              <a:gd name="connsiteX10" fmla="*/ 4431602 w 4746144"/>
              <a:gd name="connsiteY10" fmla="*/ 0 h 5143500"/>
              <a:gd name="connsiteX11" fmla="*/ 4746144 w 4746144"/>
              <a:gd name="connsiteY11" fmla="*/ 0 h 5143500"/>
              <a:gd name="connsiteX12" fmla="*/ 4746144 w 4746144"/>
              <a:gd name="connsiteY12" fmla="*/ 5143500 h 5143500"/>
              <a:gd name="connsiteX13" fmla="*/ 4431602 w 4746144"/>
              <a:gd name="connsiteY13" fmla="*/ 5143500 h 5143500"/>
              <a:gd name="connsiteX14" fmla="*/ 4429209 w 4746144"/>
              <a:gd name="connsiteY14" fmla="*/ 5143500 h 5143500"/>
              <a:gd name="connsiteX15" fmla="*/ 0 w 4746144"/>
              <a:gd name="connsiteY15" fmla="*/ 5143500 h 5143500"/>
              <a:gd name="connsiteX16" fmla="*/ 0 w 4746144"/>
              <a:gd name="connsiteY16" fmla="*/ 5138050 h 5143500"/>
              <a:gd name="connsiteX17" fmla="*/ 22023 w 4746144"/>
              <a:gd name="connsiteY17" fmla="*/ 5138050 h 5143500"/>
              <a:gd name="connsiteX18" fmla="*/ 109937 w 4746144"/>
              <a:gd name="connsiteY18" fmla="*/ 4896331 h 5143500"/>
              <a:gd name="connsiteX19" fmla="*/ 109937 w 4746144"/>
              <a:gd name="connsiteY19" fmla="*/ 4896838 h 5143500"/>
              <a:gd name="connsiteX20" fmla="*/ 201923 w 4746144"/>
              <a:gd name="connsiteY20" fmla="*/ 4710734 h 5143500"/>
              <a:gd name="connsiteX21" fmla="*/ 109937 w 4746144"/>
              <a:gd name="connsiteY21" fmla="*/ 4524504 h 5143500"/>
              <a:gd name="connsiteX22" fmla="*/ 22023 w 4746144"/>
              <a:gd name="connsiteY22" fmla="*/ 4282785 h 5143500"/>
              <a:gd name="connsiteX23" fmla="*/ 109937 w 4746144"/>
              <a:gd name="connsiteY23" fmla="*/ 4041066 h 5143500"/>
              <a:gd name="connsiteX24" fmla="*/ 201923 w 4746144"/>
              <a:gd name="connsiteY24" fmla="*/ 3851035 h 5143500"/>
              <a:gd name="connsiteX25" fmla="*/ 109937 w 4746144"/>
              <a:gd name="connsiteY25" fmla="*/ 3664805 h 5143500"/>
              <a:gd name="connsiteX26" fmla="*/ 22023 w 4746144"/>
              <a:gd name="connsiteY26" fmla="*/ 3423085 h 5143500"/>
              <a:gd name="connsiteX27" fmla="*/ 109937 w 4746144"/>
              <a:gd name="connsiteY27" fmla="*/ 3181493 h 5143500"/>
              <a:gd name="connsiteX28" fmla="*/ 201923 w 4746144"/>
              <a:gd name="connsiteY28" fmla="*/ 2995263 h 5143500"/>
              <a:gd name="connsiteX29" fmla="*/ 109937 w 4746144"/>
              <a:gd name="connsiteY29" fmla="*/ 2809033 h 5143500"/>
              <a:gd name="connsiteX30" fmla="*/ 22023 w 4746144"/>
              <a:gd name="connsiteY30" fmla="*/ 2567314 h 5143500"/>
              <a:gd name="connsiteX31" fmla="*/ 109937 w 4746144"/>
              <a:gd name="connsiteY31" fmla="*/ 2321667 h 5143500"/>
              <a:gd name="connsiteX32" fmla="*/ 201923 w 4746144"/>
              <a:gd name="connsiteY32" fmla="*/ 2135437 h 5143500"/>
              <a:gd name="connsiteX33" fmla="*/ 109937 w 4746144"/>
              <a:gd name="connsiteY33" fmla="*/ 1949333 h 5143500"/>
              <a:gd name="connsiteX34" fmla="*/ 22023 w 4746144"/>
              <a:gd name="connsiteY34" fmla="*/ 1707614 h 5143500"/>
              <a:gd name="connsiteX35" fmla="*/ 109937 w 4746144"/>
              <a:gd name="connsiteY35" fmla="*/ 1465895 h 5143500"/>
              <a:gd name="connsiteX36" fmla="*/ 201923 w 4746144"/>
              <a:gd name="connsiteY36" fmla="*/ 1279665 h 5143500"/>
              <a:gd name="connsiteX37" fmla="*/ 109937 w 4746144"/>
              <a:gd name="connsiteY37" fmla="*/ 1089634 h 5143500"/>
              <a:gd name="connsiteX38" fmla="*/ 22023 w 4746144"/>
              <a:gd name="connsiteY38" fmla="*/ 847915 h 5143500"/>
              <a:gd name="connsiteX39" fmla="*/ 109937 w 4746144"/>
              <a:gd name="connsiteY39" fmla="*/ 606322 h 5143500"/>
              <a:gd name="connsiteX40" fmla="*/ 201923 w 4746144"/>
              <a:gd name="connsiteY40" fmla="*/ 420092 h 5143500"/>
              <a:gd name="connsiteX41" fmla="*/ 109937 w 4746144"/>
              <a:gd name="connsiteY41" fmla="*/ 233862 h 5143500"/>
              <a:gd name="connsiteX42" fmla="*/ 22023 w 4746144"/>
              <a:gd name="connsiteY42" fmla="*/ 124 h 5143500"/>
              <a:gd name="connsiteX43" fmla="*/ 0 w 4746144"/>
              <a:gd name="connsiteY43" fmla="*/ 124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746144" h="5143500">
                <a:moveTo>
                  <a:pt x="3939695" y="4654550"/>
                </a:moveTo>
                <a:lnTo>
                  <a:pt x="3874607" y="4725988"/>
                </a:lnTo>
                <a:lnTo>
                  <a:pt x="3874607" y="4884738"/>
                </a:lnTo>
                <a:lnTo>
                  <a:pt x="3939695" y="4957763"/>
                </a:lnTo>
                <a:lnTo>
                  <a:pt x="4349270" y="4957763"/>
                </a:lnTo>
                <a:lnTo>
                  <a:pt x="4414357" y="4884738"/>
                </a:lnTo>
                <a:lnTo>
                  <a:pt x="4414357" y="4725988"/>
                </a:lnTo>
                <a:lnTo>
                  <a:pt x="4349270" y="4654550"/>
                </a:lnTo>
                <a:close/>
                <a:moveTo>
                  <a:pt x="0" y="0"/>
                </a:moveTo>
                <a:lnTo>
                  <a:pt x="4429209" y="0"/>
                </a:lnTo>
                <a:lnTo>
                  <a:pt x="4431602" y="0"/>
                </a:lnTo>
                <a:lnTo>
                  <a:pt x="4746144" y="0"/>
                </a:lnTo>
                <a:lnTo>
                  <a:pt x="4746144" y="5143500"/>
                </a:lnTo>
                <a:lnTo>
                  <a:pt x="4431602" y="5143500"/>
                </a:lnTo>
                <a:lnTo>
                  <a:pt x="4429209" y="5143500"/>
                </a:lnTo>
                <a:lnTo>
                  <a:pt x="0" y="5143500"/>
                </a:lnTo>
                <a:lnTo>
                  <a:pt x="0" y="5138050"/>
                </a:lnTo>
                <a:lnTo>
                  <a:pt x="22023" y="5138050"/>
                </a:lnTo>
                <a:cubicBezTo>
                  <a:pt x="22023" y="5058871"/>
                  <a:pt x="50013" y="4959801"/>
                  <a:pt x="109937" y="4896331"/>
                </a:cubicBezTo>
                <a:lnTo>
                  <a:pt x="109937" y="4896838"/>
                </a:lnTo>
                <a:cubicBezTo>
                  <a:pt x="173551" y="4825640"/>
                  <a:pt x="201923" y="4766097"/>
                  <a:pt x="201923" y="4710734"/>
                </a:cubicBezTo>
                <a:cubicBezTo>
                  <a:pt x="201923" y="4655372"/>
                  <a:pt x="173932" y="4595829"/>
                  <a:pt x="109937" y="4524504"/>
                </a:cubicBezTo>
                <a:cubicBezTo>
                  <a:pt x="50013" y="4457106"/>
                  <a:pt x="22023" y="4361965"/>
                  <a:pt x="22023" y="4282785"/>
                </a:cubicBezTo>
                <a:cubicBezTo>
                  <a:pt x="22023" y="4203606"/>
                  <a:pt x="50013" y="4104536"/>
                  <a:pt x="109937" y="4041066"/>
                </a:cubicBezTo>
                <a:cubicBezTo>
                  <a:pt x="173551" y="3969741"/>
                  <a:pt x="201923" y="3906397"/>
                  <a:pt x="201923" y="3851035"/>
                </a:cubicBezTo>
                <a:cubicBezTo>
                  <a:pt x="201923" y="3799600"/>
                  <a:pt x="173932" y="3736130"/>
                  <a:pt x="109937" y="3664805"/>
                </a:cubicBezTo>
                <a:cubicBezTo>
                  <a:pt x="50013" y="3601461"/>
                  <a:pt x="22023" y="3502392"/>
                  <a:pt x="22023" y="3423085"/>
                </a:cubicBezTo>
                <a:cubicBezTo>
                  <a:pt x="22023" y="3343780"/>
                  <a:pt x="50013" y="3248764"/>
                  <a:pt x="109937" y="3181493"/>
                </a:cubicBezTo>
                <a:cubicBezTo>
                  <a:pt x="173551" y="3110168"/>
                  <a:pt x="201923" y="3050752"/>
                  <a:pt x="201923" y="2995263"/>
                </a:cubicBezTo>
                <a:cubicBezTo>
                  <a:pt x="201923" y="2939774"/>
                  <a:pt x="173932" y="2876430"/>
                  <a:pt x="109937" y="2809033"/>
                </a:cubicBezTo>
                <a:cubicBezTo>
                  <a:pt x="50013" y="2741635"/>
                  <a:pt x="22023" y="2642566"/>
                  <a:pt x="22023" y="2567314"/>
                </a:cubicBezTo>
                <a:cubicBezTo>
                  <a:pt x="22023" y="2488134"/>
                  <a:pt x="50013" y="2389065"/>
                  <a:pt x="109937" y="2321667"/>
                </a:cubicBezTo>
                <a:cubicBezTo>
                  <a:pt x="173551" y="2254396"/>
                  <a:pt x="201923" y="2190926"/>
                  <a:pt x="201923" y="2135437"/>
                </a:cubicBezTo>
                <a:cubicBezTo>
                  <a:pt x="201923" y="2084002"/>
                  <a:pt x="173932" y="2020532"/>
                  <a:pt x="109937" y="1949333"/>
                </a:cubicBezTo>
                <a:cubicBezTo>
                  <a:pt x="50013" y="1881936"/>
                  <a:pt x="22023" y="1786794"/>
                  <a:pt x="22023" y="1707614"/>
                </a:cubicBezTo>
                <a:cubicBezTo>
                  <a:pt x="22023" y="1628435"/>
                  <a:pt x="50013" y="1533293"/>
                  <a:pt x="109937" y="1465895"/>
                </a:cubicBezTo>
                <a:cubicBezTo>
                  <a:pt x="173551" y="1394570"/>
                  <a:pt x="201923" y="1335154"/>
                  <a:pt x="201923" y="1279665"/>
                </a:cubicBezTo>
                <a:cubicBezTo>
                  <a:pt x="201923" y="1224176"/>
                  <a:pt x="173932" y="1160832"/>
                  <a:pt x="109937" y="1089634"/>
                </a:cubicBezTo>
                <a:cubicBezTo>
                  <a:pt x="50013" y="1026291"/>
                  <a:pt x="22023" y="927221"/>
                  <a:pt x="22023" y="847915"/>
                </a:cubicBezTo>
                <a:cubicBezTo>
                  <a:pt x="22023" y="772663"/>
                  <a:pt x="50013" y="673593"/>
                  <a:pt x="109937" y="606322"/>
                </a:cubicBezTo>
                <a:cubicBezTo>
                  <a:pt x="173551" y="534998"/>
                  <a:pt x="201923" y="475581"/>
                  <a:pt x="201923" y="420092"/>
                </a:cubicBezTo>
                <a:cubicBezTo>
                  <a:pt x="201923" y="364603"/>
                  <a:pt x="173932" y="305187"/>
                  <a:pt x="109937" y="233862"/>
                </a:cubicBezTo>
                <a:cubicBezTo>
                  <a:pt x="50013" y="170518"/>
                  <a:pt x="22023" y="71449"/>
                  <a:pt x="22023" y="124"/>
                </a:cubicBezTo>
                <a:lnTo>
                  <a:pt x="0" y="124"/>
                </a:lnTo>
                <a:close/>
              </a:path>
            </a:pathLst>
          </a:custGeom>
          <a:solidFill>
            <a:schemeClr val="bg1"/>
          </a:solidFill>
        </p:spPr>
        <p:txBody>
          <a:bodyPr wrap="square" bIns="648000" anchor="ctr">
            <a:noAutofit/>
          </a:bodyPr>
          <a:lstStyle>
            <a:lvl1pPr marL="0" indent="0" algn="ctr">
              <a:buNone/>
              <a:defRPr/>
            </a:lvl1pPr>
          </a:lstStyle>
          <a:p>
            <a:r>
              <a:rPr lang="sv-SE" dirty="0"/>
              <a:t>Välj infoga bild</a:t>
            </a:r>
          </a:p>
        </p:txBody>
      </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44" name="Platshållare för innehåll 7">
            <a:extLst>
              <a:ext uri="{FF2B5EF4-FFF2-40B4-BE49-F238E27FC236}">
                <a16:creationId xmlns:a16="http://schemas.microsoft.com/office/drawing/2014/main" id="{B6F8D127-C52F-4BD0-B7E2-4F7D5266F31E}"/>
              </a:ext>
            </a:extLst>
          </p:cNvPr>
          <p:cNvSpPr>
            <a:spLocks noGrp="1"/>
          </p:cNvSpPr>
          <p:nvPr>
            <p:ph sz="quarter" idx="13"/>
          </p:nvPr>
        </p:nvSpPr>
        <p:spPr>
          <a:xfrm>
            <a:off x="334963" y="1557496"/>
            <a:ext cx="3852000" cy="279384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Rubrik 7">
            <a:extLst>
              <a:ext uri="{FF2B5EF4-FFF2-40B4-BE49-F238E27FC236}">
                <a16:creationId xmlns:a16="http://schemas.microsoft.com/office/drawing/2014/main" id="{BA6281FE-3161-26D8-6FFE-CA13AAE702C4}"/>
              </a:ext>
            </a:extLst>
          </p:cNvPr>
          <p:cNvSpPr>
            <a:spLocks noGrp="1"/>
          </p:cNvSpPr>
          <p:nvPr>
            <p:ph type="title" hasCustomPrompt="1"/>
          </p:nvPr>
        </p:nvSpPr>
        <p:spPr>
          <a:xfrm>
            <a:off x="334801" y="655774"/>
            <a:ext cx="3852000" cy="648488"/>
          </a:xfrm>
          <a:prstGeom prst="callout1">
            <a:avLst>
              <a:gd name="adj1" fmla="val 98580"/>
              <a:gd name="adj2" fmla="val 57479"/>
              <a:gd name="adj3" fmla="val 98399"/>
              <a:gd name="adj4" fmla="val 43366"/>
            </a:avLst>
          </a:prstGeom>
          <a:ln w="12700">
            <a:solidFill>
              <a:schemeClr val="tx1"/>
            </a:solidFill>
          </a:ln>
          <a:effectLst/>
        </p:spPr>
        <p:txBody>
          <a:bodyPr/>
          <a:lstStyle>
            <a:lvl1pPr>
              <a:defRPr/>
            </a:lvl1pPr>
          </a:lstStyle>
          <a:p>
            <a:r>
              <a:rPr lang="sv-SE" dirty="0"/>
              <a:t>1 rader för rubrik</a:t>
            </a:r>
          </a:p>
        </p:txBody>
      </p:sp>
    </p:spTree>
    <p:extLst>
      <p:ext uri="{BB962C8B-B14F-4D97-AF65-F5344CB8AC3E}">
        <p14:creationId xmlns:p14="http://schemas.microsoft.com/office/powerpoint/2010/main" val="4216853361"/>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ed bild (h) - 2 (två rubrikrader)">
    <p:bg>
      <p:bgPr>
        <a:solidFill>
          <a:srgbClr val="ECF7F0"/>
        </a:solidFill>
        <a:effectLst/>
      </p:bgPr>
    </p:bg>
    <p:spTree>
      <p:nvGrpSpPr>
        <p:cNvPr id="1" name=""/>
        <p:cNvGrpSpPr/>
        <p:nvPr/>
      </p:nvGrpSpPr>
      <p:grpSpPr>
        <a:xfrm>
          <a:off x="0" y="0"/>
          <a:ext cx="0" cy="0"/>
          <a:chOff x="0" y="0"/>
          <a:chExt cx="0" cy="0"/>
        </a:xfrm>
      </p:grpSpPr>
      <p:sp>
        <p:nvSpPr>
          <p:cNvPr id="21" name="Freeform 5">
            <a:extLst>
              <a:ext uri="{FF2B5EF4-FFF2-40B4-BE49-F238E27FC236}">
                <a16:creationId xmlns:a16="http://schemas.microsoft.com/office/drawing/2014/main" id="{F723EA70-6257-4C86-B398-A19287487ECD}"/>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22" name="Group 4">
            <a:extLst>
              <a:ext uri="{FF2B5EF4-FFF2-40B4-BE49-F238E27FC236}">
                <a16:creationId xmlns:a16="http://schemas.microsoft.com/office/drawing/2014/main" id="{22DA7573-0A68-49D8-8E8D-70E7D19DF185}"/>
              </a:ext>
            </a:extLst>
          </p:cNvPr>
          <p:cNvGrpSpPr>
            <a:grpSpLocks noChangeAspect="1"/>
          </p:cNvGrpSpPr>
          <p:nvPr userDrawn="1"/>
        </p:nvGrpSpPr>
        <p:grpSpPr bwMode="auto">
          <a:xfrm>
            <a:off x="8272463" y="4654550"/>
            <a:ext cx="539750" cy="303213"/>
            <a:chOff x="5211" y="2932"/>
            <a:chExt cx="340" cy="191"/>
          </a:xfrm>
        </p:grpSpPr>
        <p:sp>
          <p:nvSpPr>
            <p:cNvPr id="23" name="AutoShape 3">
              <a:extLst>
                <a:ext uri="{FF2B5EF4-FFF2-40B4-BE49-F238E27FC236}">
                  <a16:creationId xmlns:a16="http://schemas.microsoft.com/office/drawing/2014/main" id="{178C4E2B-ED51-40F6-BBDD-DFFA1B36DC89}"/>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5">
              <a:extLst>
                <a:ext uri="{FF2B5EF4-FFF2-40B4-BE49-F238E27FC236}">
                  <a16:creationId xmlns:a16="http://schemas.microsoft.com/office/drawing/2014/main" id="{86C4EB8B-B643-4484-BB84-7465EEE68F8B}"/>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6">
              <a:extLst>
                <a:ext uri="{FF2B5EF4-FFF2-40B4-BE49-F238E27FC236}">
                  <a16:creationId xmlns:a16="http://schemas.microsoft.com/office/drawing/2014/main" id="{79575CF5-B3F3-4E5D-8C8C-892C1B0BD103}"/>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7">
              <a:extLst>
                <a:ext uri="{FF2B5EF4-FFF2-40B4-BE49-F238E27FC236}">
                  <a16:creationId xmlns:a16="http://schemas.microsoft.com/office/drawing/2014/main" id="{4F8F4839-F195-46FC-81DA-A194B0641761}"/>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8">
              <a:extLst>
                <a:ext uri="{FF2B5EF4-FFF2-40B4-BE49-F238E27FC236}">
                  <a16:creationId xmlns:a16="http://schemas.microsoft.com/office/drawing/2014/main" id="{C99A14DE-EE42-453A-B4E8-96300E8F40AD}"/>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9">
              <a:extLst>
                <a:ext uri="{FF2B5EF4-FFF2-40B4-BE49-F238E27FC236}">
                  <a16:creationId xmlns:a16="http://schemas.microsoft.com/office/drawing/2014/main" id="{D9975159-5156-492D-9E44-68DBA349669C}"/>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9" name="Freeform 10">
              <a:extLst>
                <a:ext uri="{FF2B5EF4-FFF2-40B4-BE49-F238E27FC236}">
                  <a16:creationId xmlns:a16="http://schemas.microsoft.com/office/drawing/2014/main" id="{F37887D5-5D42-412F-83D6-FDCF5F9AC594}"/>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0" name="Freeform 11">
              <a:extLst>
                <a:ext uri="{FF2B5EF4-FFF2-40B4-BE49-F238E27FC236}">
                  <a16:creationId xmlns:a16="http://schemas.microsoft.com/office/drawing/2014/main" id="{0579BB35-0466-4389-8E69-2E1B99D2AA36}"/>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1" name="Freeform 12">
              <a:extLst>
                <a:ext uri="{FF2B5EF4-FFF2-40B4-BE49-F238E27FC236}">
                  <a16:creationId xmlns:a16="http://schemas.microsoft.com/office/drawing/2014/main" id="{DC77D941-1E41-4DFB-8C22-36665A5AEA7C}"/>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13">
              <a:extLst>
                <a:ext uri="{FF2B5EF4-FFF2-40B4-BE49-F238E27FC236}">
                  <a16:creationId xmlns:a16="http://schemas.microsoft.com/office/drawing/2014/main" id="{55C183E7-CFFB-48CC-93EF-977821546F07}"/>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14">
              <a:extLst>
                <a:ext uri="{FF2B5EF4-FFF2-40B4-BE49-F238E27FC236}">
                  <a16:creationId xmlns:a16="http://schemas.microsoft.com/office/drawing/2014/main" id="{5876D752-0501-43E0-90B2-5642EDF23B5A}"/>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15">
              <a:extLst>
                <a:ext uri="{FF2B5EF4-FFF2-40B4-BE49-F238E27FC236}">
                  <a16:creationId xmlns:a16="http://schemas.microsoft.com/office/drawing/2014/main" id="{B7CFB079-794C-40B0-854F-9B9E6A6F4202}"/>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16">
              <a:extLst>
                <a:ext uri="{FF2B5EF4-FFF2-40B4-BE49-F238E27FC236}">
                  <a16:creationId xmlns:a16="http://schemas.microsoft.com/office/drawing/2014/main" id="{E8326E66-5847-4BCC-AB74-9C5B243E5194}"/>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17">
              <a:extLst>
                <a:ext uri="{FF2B5EF4-FFF2-40B4-BE49-F238E27FC236}">
                  <a16:creationId xmlns:a16="http://schemas.microsoft.com/office/drawing/2014/main" id="{9B2658BE-CAB1-4470-9931-58F41454A1F1}"/>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8">
              <a:extLst>
                <a:ext uri="{FF2B5EF4-FFF2-40B4-BE49-F238E27FC236}">
                  <a16:creationId xmlns:a16="http://schemas.microsoft.com/office/drawing/2014/main" id="{1CB00211-D4F2-46B0-804E-B6F6C7B92A63}"/>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9">
              <a:extLst>
                <a:ext uri="{FF2B5EF4-FFF2-40B4-BE49-F238E27FC236}">
                  <a16:creationId xmlns:a16="http://schemas.microsoft.com/office/drawing/2014/main" id="{06C0DAF2-C839-469B-8A6A-24F150CA65C2}"/>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40" name="Platshållare för bild 39">
            <a:extLst>
              <a:ext uri="{FF2B5EF4-FFF2-40B4-BE49-F238E27FC236}">
                <a16:creationId xmlns:a16="http://schemas.microsoft.com/office/drawing/2014/main" id="{F092213D-3E8D-43F8-9B62-E4247F47C76A}"/>
              </a:ext>
            </a:extLst>
          </p:cNvPr>
          <p:cNvSpPr>
            <a:spLocks noGrp="1"/>
          </p:cNvSpPr>
          <p:nvPr>
            <p:ph type="pic" sz="quarter" idx="14" hasCustomPrompt="1"/>
          </p:nvPr>
        </p:nvSpPr>
        <p:spPr>
          <a:xfrm>
            <a:off x="4397856" y="0"/>
            <a:ext cx="4746144" cy="5143500"/>
          </a:xfrm>
          <a:custGeom>
            <a:avLst/>
            <a:gdLst>
              <a:gd name="connsiteX0" fmla="*/ 3939695 w 4746144"/>
              <a:gd name="connsiteY0" fmla="*/ 4654550 h 5143500"/>
              <a:gd name="connsiteX1" fmla="*/ 3874607 w 4746144"/>
              <a:gd name="connsiteY1" fmla="*/ 4725988 h 5143500"/>
              <a:gd name="connsiteX2" fmla="*/ 3874607 w 4746144"/>
              <a:gd name="connsiteY2" fmla="*/ 4884738 h 5143500"/>
              <a:gd name="connsiteX3" fmla="*/ 3939695 w 4746144"/>
              <a:gd name="connsiteY3" fmla="*/ 4957763 h 5143500"/>
              <a:gd name="connsiteX4" fmla="*/ 4349270 w 4746144"/>
              <a:gd name="connsiteY4" fmla="*/ 4957763 h 5143500"/>
              <a:gd name="connsiteX5" fmla="*/ 4414357 w 4746144"/>
              <a:gd name="connsiteY5" fmla="*/ 4884738 h 5143500"/>
              <a:gd name="connsiteX6" fmla="*/ 4414357 w 4746144"/>
              <a:gd name="connsiteY6" fmla="*/ 4725988 h 5143500"/>
              <a:gd name="connsiteX7" fmla="*/ 4349270 w 4746144"/>
              <a:gd name="connsiteY7" fmla="*/ 4654550 h 5143500"/>
              <a:gd name="connsiteX8" fmla="*/ 0 w 4746144"/>
              <a:gd name="connsiteY8" fmla="*/ 0 h 5143500"/>
              <a:gd name="connsiteX9" fmla="*/ 4429209 w 4746144"/>
              <a:gd name="connsiteY9" fmla="*/ 0 h 5143500"/>
              <a:gd name="connsiteX10" fmla="*/ 4431602 w 4746144"/>
              <a:gd name="connsiteY10" fmla="*/ 0 h 5143500"/>
              <a:gd name="connsiteX11" fmla="*/ 4746144 w 4746144"/>
              <a:gd name="connsiteY11" fmla="*/ 0 h 5143500"/>
              <a:gd name="connsiteX12" fmla="*/ 4746144 w 4746144"/>
              <a:gd name="connsiteY12" fmla="*/ 5143500 h 5143500"/>
              <a:gd name="connsiteX13" fmla="*/ 4431602 w 4746144"/>
              <a:gd name="connsiteY13" fmla="*/ 5143500 h 5143500"/>
              <a:gd name="connsiteX14" fmla="*/ 4429209 w 4746144"/>
              <a:gd name="connsiteY14" fmla="*/ 5143500 h 5143500"/>
              <a:gd name="connsiteX15" fmla="*/ 0 w 4746144"/>
              <a:gd name="connsiteY15" fmla="*/ 5143500 h 5143500"/>
              <a:gd name="connsiteX16" fmla="*/ 0 w 4746144"/>
              <a:gd name="connsiteY16" fmla="*/ 5138050 h 5143500"/>
              <a:gd name="connsiteX17" fmla="*/ 22023 w 4746144"/>
              <a:gd name="connsiteY17" fmla="*/ 5138050 h 5143500"/>
              <a:gd name="connsiteX18" fmla="*/ 109937 w 4746144"/>
              <a:gd name="connsiteY18" fmla="*/ 4896331 h 5143500"/>
              <a:gd name="connsiteX19" fmla="*/ 109937 w 4746144"/>
              <a:gd name="connsiteY19" fmla="*/ 4896838 h 5143500"/>
              <a:gd name="connsiteX20" fmla="*/ 201923 w 4746144"/>
              <a:gd name="connsiteY20" fmla="*/ 4710734 h 5143500"/>
              <a:gd name="connsiteX21" fmla="*/ 109937 w 4746144"/>
              <a:gd name="connsiteY21" fmla="*/ 4524504 h 5143500"/>
              <a:gd name="connsiteX22" fmla="*/ 22023 w 4746144"/>
              <a:gd name="connsiteY22" fmla="*/ 4282785 h 5143500"/>
              <a:gd name="connsiteX23" fmla="*/ 109937 w 4746144"/>
              <a:gd name="connsiteY23" fmla="*/ 4041066 h 5143500"/>
              <a:gd name="connsiteX24" fmla="*/ 201923 w 4746144"/>
              <a:gd name="connsiteY24" fmla="*/ 3851035 h 5143500"/>
              <a:gd name="connsiteX25" fmla="*/ 109937 w 4746144"/>
              <a:gd name="connsiteY25" fmla="*/ 3664805 h 5143500"/>
              <a:gd name="connsiteX26" fmla="*/ 22023 w 4746144"/>
              <a:gd name="connsiteY26" fmla="*/ 3423085 h 5143500"/>
              <a:gd name="connsiteX27" fmla="*/ 109937 w 4746144"/>
              <a:gd name="connsiteY27" fmla="*/ 3181493 h 5143500"/>
              <a:gd name="connsiteX28" fmla="*/ 201923 w 4746144"/>
              <a:gd name="connsiteY28" fmla="*/ 2995263 h 5143500"/>
              <a:gd name="connsiteX29" fmla="*/ 109937 w 4746144"/>
              <a:gd name="connsiteY29" fmla="*/ 2809033 h 5143500"/>
              <a:gd name="connsiteX30" fmla="*/ 22023 w 4746144"/>
              <a:gd name="connsiteY30" fmla="*/ 2567314 h 5143500"/>
              <a:gd name="connsiteX31" fmla="*/ 109937 w 4746144"/>
              <a:gd name="connsiteY31" fmla="*/ 2321667 h 5143500"/>
              <a:gd name="connsiteX32" fmla="*/ 201923 w 4746144"/>
              <a:gd name="connsiteY32" fmla="*/ 2135437 h 5143500"/>
              <a:gd name="connsiteX33" fmla="*/ 109937 w 4746144"/>
              <a:gd name="connsiteY33" fmla="*/ 1949333 h 5143500"/>
              <a:gd name="connsiteX34" fmla="*/ 22023 w 4746144"/>
              <a:gd name="connsiteY34" fmla="*/ 1707614 h 5143500"/>
              <a:gd name="connsiteX35" fmla="*/ 109937 w 4746144"/>
              <a:gd name="connsiteY35" fmla="*/ 1465895 h 5143500"/>
              <a:gd name="connsiteX36" fmla="*/ 201923 w 4746144"/>
              <a:gd name="connsiteY36" fmla="*/ 1279665 h 5143500"/>
              <a:gd name="connsiteX37" fmla="*/ 109937 w 4746144"/>
              <a:gd name="connsiteY37" fmla="*/ 1089634 h 5143500"/>
              <a:gd name="connsiteX38" fmla="*/ 22023 w 4746144"/>
              <a:gd name="connsiteY38" fmla="*/ 847915 h 5143500"/>
              <a:gd name="connsiteX39" fmla="*/ 109937 w 4746144"/>
              <a:gd name="connsiteY39" fmla="*/ 606322 h 5143500"/>
              <a:gd name="connsiteX40" fmla="*/ 201923 w 4746144"/>
              <a:gd name="connsiteY40" fmla="*/ 420092 h 5143500"/>
              <a:gd name="connsiteX41" fmla="*/ 109937 w 4746144"/>
              <a:gd name="connsiteY41" fmla="*/ 233862 h 5143500"/>
              <a:gd name="connsiteX42" fmla="*/ 22023 w 4746144"/>
              <a:gd name="connsiteY42" fmla="*/ 124 h 5143500"/>
              <a:gd name="connsiteX43" fmla="*/ 0 w 4746144"/>
              <a:gd name="connsiteY43" fmla="*/ 124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746144" h="5143500">
                <a:moveTo>
                  <a:pt x="3939695" y="4654550"/>
                </a:moveTo>
                <a:lnTo>
                  <a:pt x="3874607" y="4725988"/>
                </a:lnTo>
                <a:lnTo>
                  <a:pt x="3874607" y="4884738"/>
                </a:lnTo>
                <a:lnTo>
                  <a:pt x="3939695" y="4957763"/>
                </a:lnTo>
                <a:lnTo>
                  <a:pt x="4349270" y="4957763"/>
                </a:lnTo>
                <a:lnTo>
                  <a:pt x="4414357" y="4884738"/>
                </a:lnTo>
                <a:lnTo>
                  <a:pt x="4414357" y="4725988"/>
                </a:lnTo>
                <a:lnTo>
                  <a:pt x="4349270" y="4654550"/>
                </a:lnTo>
                <a:close/>
                <a:moveTo>
                  <a:pt x="0" y="0"/>
                </a:moveTo>
                <a:lnTo>
                  <a:pt x="4429209" y="0"/>
                </a:lnTo>
                <a:lnTo>
                  <a:pt x="4431602" y="0"/>
                </a:lnTo>
                <a:lnTo>
                  <a:pt x="4746144" y="0"/>
                </a:lnTo>
                <a:lnTo>
                  <a:pt x="4746144" y="5143500"/>
                </a:lnTo>
                <a:lnTo>
                  <a:pt x="4431602" y="5143500"/>
                </a:lnTo>
                <a:lnTo>
                  <a:pt x="4429209" y="5143500"/>
                </a:lnTo>
                <a:lnTo>
                  <a:pt x="0" y="5143500"/>
                </a:lnTo>
                <a:lnTo>
                  <a:pt x="0" y="5138050"/>
                </a:lnTo>
                <a:lnTo>
                  <a:pt x="22023" y="5138050"/>
                </a:lnTo>
                <a:cubicBezTo>
                  <a:pt x="22023" y="5058871"/>
                  <a:pt x="50013" y="4959801"/>
                  <a:pt x="109937" y="4896331"/>
                </a:cubicBezTo>
                <a:lnTo>
                  <a:pt x="109937" y="4896838"/>
                </a:lnTo>
                <a:cubicBezTo>
                  <a:pt x="173551" y="4825640"/>
                  <a:pt x="201923" y="4766097"/>
                  <a:pt x="201923" y="4710734"/>
                </a:cubicBezTo>
                <a:cubicBezTo>
                  <a:pt x="201923" y="4655372"/>
                  <a:pt x="173932" y="4595829"/>
                  <a:pt x="109937" y="4524504"/>
                </a:cubicBezTo>
                <a:cubicBezTo>
                  <a:pt x="50013" y="4457106"/>
                  <a:pt x="22023" y="4361965"/>
                  <a:pt x="22023" y="4282785"/>
                </a:cubicBezTo>
                <a:cubicBezTo>
                  <a:pt x="22023" y="4203606"/>
                  <a:pt x="50013" y="4104536"/>
                  <a:pt x="109937" y="4041066"/>
                </a:cubicBezTo>
                <a:cubicBezTo>
                  <a:pt x="173551" y="3969741"/>
                  <a:pt x="201923" y="3906397"/>
                  <a:pt x="201923" y="3851035"/>
                </a:cubicBezTo>
                <a:cubicBezTo>
                  <a:pt x="201923" y="3799600"/>
                  <a:pt x="173932" y="3736130"/>
                  <a:pt x="109937" y="3664805"/>
                </a:cubicBezTo>
                <a:cubicBezTo>
                  <a:pt x="50013" y="3601461"/>
                  <a:pt x="22023" y="3502392"/>
                  <a:pt x="22023" y="3423085"/>
                </a:cubicBezTo>
                <a:cubicBezTo>
                  <a:pt x="22023" y="3343780"/>
                  <a:pt x="50013" y="3248764"/>
                  <a:pt x="109937" y="3181493"/>
                </a:cubicBezTo>
                <a:cubicBezTo>
                  <a:pt x="173551" y="3110168"/>
                  <a:pt x="201923" y="3050752"/>
                  <a:pt x="201923" y="2995263"/>
                </a:cubicBezTo>
                <a:cubicBezTo>
                  <a:pt x="201923" y="2939774"/>
                  <a:pt x="173932" y="2876430"/>
                  <a:pt x="109937" y="2809033"/>
                </a:cubicBezTo>
                <a:cubicBezTo>
                  <a:pt x="50013" y="2741635"/>
                  <a:pt x="22023" y="2642566"/>
                  <a:pt x="22023" y="2567314"/>
                </a:cubicBezTo>
                <a:cubicBezTo>
                  <a:pt x="22023" y="2488134"/>
                  <a:pt x="50013" y="2389065"/>
                  <a:pt x="109937" y="2321667"/>
                </a:cubicBezTo>
                <a:cubicBezTo>
                  <a:pt x="173551" y="2254396"/>
                  <a:pt x="201923" y="2190926"/>
                  <a:pt x="201923" y="2135437"/>
                </a:cubicBezTo>
                <a:cubicBezTo>
                  <a:pt x="201923" y="2084002"/>
                  <a:pt x="173932" y="2020532"/>
                  <a:pt x="109937" y="1949333"/>
                </a:cubicBezTo>
                <a:cubicBezTo>
                  <a:pt x="50013" y="1881936"/>
                  <a:pt x="22023" y="1786794"/>
                  <a:pt x="22023" y="1707614"/>
                </a:cubicBezTo>
                <a:cubicBezTo>
                  <a:pt x="22023" y="1628435"/>
                  <a:pt x="50013" y="1533293"/>
                  <a:pt x="109937" y="1465895"/>
                </a:cubicBezTo>
                <a:cubicBezTo>
                  <a:pt x="173551" y="1394570"/>
                  <a:pt x="201923" y="1335154"/>
                  <a:pt x="201923" y="1279665"/>
                </a:cubicBezTo>
                <a:cubicBezTo>
                  <a:pt x="201923" y="1224176"/>
                  <a:pt x="173932" y="1160832"/>
                  <a:pt x="109937" y="1089634"/>
                </a:cubicBezTo>
                <a:cubicBezTo>
                  <a:pt x="50013" y="1026291"/>
                  <a:pt x="22023" y="927221"/>
                  <a:pt x="22023" y="847915"/>
                </a:cubicBezTo>
                <a:cubicBezTo>
                  <a:pt x="22023" y="772663"/>
                  <a:pt x="50013" y="673593"/>
                  <a:pt x="109937" y="606322"/>
                </a:cubicBezTo>
                <a:cubicBezTo>
                  <a:pt x="173551" y="534998"/>
                  <a:pt x="201923" y="475581"/>
                  <a:pt x="201923" y="420092"/>
                </a:cubicBezTo>
                <a:cubicBezTo>
                  <a:pt x="201923" y="364603"/>
                  <a:pt x="173932" y="305187"/>
                  <a:pt x="109937" y="233862"/>
                </a:cubicBezTo>
                <a:cubicBezTo>
                  <a:pt x="50013" y="170518"/>
                  <a:pt x="22023" y="71449"/>
                  <a:pt x="22023" y="124"/>
                </a:cubicBezTo>
                <a:lnTo>
                  <a:pt x="0" y="124"/>
                </a:lnTo>
                <a:close/>
              </a:path>
            </a:pathLst>
          </a:custGeom>
          <a:solidFill>
            <a:schemeClr val="bg1"/>
          </a:solidFill>
        </p:spPr>
        <p:txBody>
          <a:bodyPr wrap="square" bIns="648000" anchor="ctr">
            <a:noAutofit/>
          </a:bodyPr>
          <a:lstStyle>
            <a:lvl1pPr marL="0" indent="0" algn="ctr">
              <a:buNone/>
              <a:defRPr/>
            </a:lvl1pPr>
          </a:lstStyle>
          <a:p>
            <a:r>
              <a:rPr lang="sv-SE" dirty="0"/>
              <a:t>Välj infoga bild</a:t>
            </a:r>
          </a:p>
        </p:txBody>
      </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p:txBody>
          <a:bodyPr/>
          <a:lstStyle/>
          <a:p>
            <a:endParaRPr lang="sv-SE" dirty="0"/>
          </a:p>
        </p:txBody>
      </p:sp>
      <p:sp>
        <p:nvSpPr>
          <p:cNvPr id="43" name="Platshållare för innehåll 7">
            <a:extLst>
              <a:ext uri="{FF2B5EF4-FFF2-40B4-BE49-F238E27FC236}">
                <a16:creationId xmlns:a16="http://schemas.microsoft.com/office/drawing/2014/main" id="{4AE96B97-B31E-4C44-BD82-1E456C625784}"/>
              </a:ext>
            </a:extLst>
          </p:cNvPr>
          <p:cNvSpPr>
            <a:spLocks noGrp="1"/>
          </p:cNvSpPr>
          <p:nvPr>
            <p:ph sz="quarter" idx="13"/>
          </p:nvPr>
        </p:nvSpPr>
        <p:spPr>
          <a:xfrm>
            <a:off x="334963" y="2006402"/>
            <a:ext cx="3852000" cy="235128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Rubrik 7">
            <a:extLst>
              <a:ext uri="{FF2B5EF4-FFF2-40B4-BE49-F238E27FC236}">
                <a16:creationId xmlns:a16="http://schemas.microsoft.com/office/drawing/2014/main" id="{4679705E-6A02-1D0A-C005-FD265059A37F}"/>
              </a:ext>
            </a:extLst>
          </p:cNvPr>
          <p:cNvSpPr>
            <a:spLocks noGrp="1"/>
          </p:cNvSpPr>
          <p:nvPr>
            <p:ph type="title" hasCustomPrompt="1"/>
          </p:nvPr>
        </p:nvSpPr>
        <p:spPr>
          <a:xfrm>
            <a:off x="334801" y="655774"/>
            <a:ext cx="3852000" cy="1079884"/>
          </a:xfrm>
          <a:prstGeom prst="callout1">
            <a:avLst>
              <a:gd name="adj1" fmla="val 98580"/>
              <a:gd name="adj2" fmla="val 57479"/>
              <a:gd name="adj3" fmla="val 98399"/>
              <a:gd name="adj4" fmla="val 43366"/>
            </a:avLst>
          </a:prstGeom>
          <a:ln w="12700" cmpd="sng">
            <a:solidFill>
              <a:schemeClr val="tx1"/>
            </a:solidFill>
          </a:ln>
          <a:effectLst/>
        </p:spPr>
        <p:txBody>
          <a:bodyPr/>
          <a:lstStyle>
            <a:lvl1pPr>
              <a:defRPr/>
            </a:lvl1pPr>
          </a:lstStyle>
          <a:p>
            <a:r>
              <a:rPr lang="sv-SE" dirty="0"/>
              <a:t>2 rader </a:t>
            </a:r>
            <a:br>
              <a:rPr lang="sv-SE" dirty="0"/>
            </a:br>
            <a:r>
              <a:rPr lang="sv-SE" dirty="0"/>
              <a:t>för rubrik</a:t>
            </a:r>
          </a:p>
        </p:txBody>
      </p:sp>
    </p:spTree>
    <p:extLst>
      <p:ext uri="{BB962C8B-B14F-4D97-AF65-F5344CB8AC3E}">
        <p14:creationId xmlns:p14="http://schemas.microsoft.com/office/powerpoint/2010/main" val="1507143713"/>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ed bild (v) - 2 (en rubrikrad)">
    <p:bg>
      <p:bgPr>
        <a:solidFill>
          <a:srgbClr val="ECF7F0"/>
        </a:solidFill>
        <a:effectLst/>
      </p:bgPr>
    </p:bg>
    <p:spTree>
      <p:nvGrpSpPr>
        <p:cNvPr id="1" name=""/>
        <p:cNvGrpSpPr/>
        <p:nvPr/>
      </p:nvGrpSpPr>
      <p:grpSpPr>
        <a:xfrm>
          <a:off x="0" y="0"/>
          <a:ext cx="0" cy="0"/>
          <a:chOff x="0" y="0"/>
          <a:chExt cx="0" cy="0"/>
        </a:xfrm>
      </p:grpSpPr>
      <p:grpSp>
        <p:nvGrpSpPr>
          <p:cNvPr id="22" name="Group 4">
            <a:extLst>
              <a:ext uri="{FF2B5EF4-FFF2-40B4-BE49-F238E27FC236}">
                <a16:creationId xmlns:a16="http://schemas.microsoft.com/office/drawing/2014/main" id="{22DA7573-0A68-49D8-8E8D-70E7D19DF185}"/>
              </a:ext>
            </a:extLst>
          </p:cNvPr>
          <p:cNvGrpSpPr>
            <a:grpSpLocks noChangeAspect="1"/>
          </p:cNvGrpSpPr>
          <p:nvPr userDrawn="1"/>
        </p:nvGrpSpPr>
        <p:grpSpPr bwMode="auto">
          <a:xfrm>
            <a:off x="8272463" y="4654550"/>
            <a:ext cx="539750" cy="303213"/>
            <a:chOff x="5211" y="2932"/>
            <a:chExt cx="340" cy="191"/>
          </a:xfrm>
        </p:grpSpPr>
        <p:sp>
          <p:nvSpPr>
            <p:cNvPr id="23" name="AutoShape 3">
              <a:extLst>
                <a:ext uri="{FF2B5EF4-FFF2-40B4-BE49-F238E27FC236}">
                  <a16:creationId xmlns:a16="http://schemas.microsoft.com/office/drawing/2014/main" id="{178C4E2B-ED51-40F6-BBDD-DFFA1B36DC89}"/>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5">
              <a:extLst>
                <a:ext uri="{FF2B5EF4-FFF2-40B4-BE49-F238E27FC236}">
                  <a16:creationId xmlns:a16="http://schemas.microsoft.com/office/drawing/2014/main" id="{86C4EB8B-B643-4484-BB84-7465EEE68F8B}"/>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6">
              <a:extLst>
                <a:ext uri="{FF2B5EF4-FFF2-40B4-BE49-F238E27FC236}">
                  <a16:creationId xmlns:a16="http://schemas.microsoft.com/office/drawing/2014/main" id="{79575CF5-B3F3-4E5D-8C8C-892C1B0BD103}"/>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7">
              <a:extLst>
                <a:ext uri="{FF2B5EF4-FFF2-40B4-BE49-F238E27FC236}">
                  <a16:creationId xmlns:a16="http://schemas.microsoft.com/office/drawing/2014/main" id="{4F8F4839-F195-46FC-81DA-A194B0641761}"/>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8">
              <a:extLst>
                <a:ext uri="{FF2B5EF4-FFF2-40B4-BE49-F238E27FC236}">
                  <a16:creationId xmlns:a16="http://schemas.microsoft.com/office/drawing/2014/main" id="{C99A14DE-EE42-453A-B4E8-96300E8F40AD}"/>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9">
              <a:extLst>
                <a:ext uri="{FF2B5EF4-FFF2-40B4-BE49-F238E27FC236}">
                  <a16:creationId xmlns:a16="http://schemas.microsoft.com/office/drawing/2014/main" id="{D9975159-5156-492D-9E44-68DBA349669C}"/>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9" name="Freeform 10">
              <a:extLst>
                <a:ext uri="{FF2B5EF4-FFF2-40B4-BE49-F238E27FC236}">
                  <a16:creationId xmlns:a16="http://schemas.microsoft.com/office/drawing/2014/main" id="{F37887D5-5D42-412F-83D6-FDCF5F9AC594}"/>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0" name="Freeform 11">
              <a:extLst>
                <a:ext uri="{FF2B5EF4-FFF2-40B4-BE49-F238E27FC236}">
                  <a16:creationId xmlns:a16="http://schemas.microsoft.com/office/drawing/2014/main" id="{0579BB35-0466-4389-8E69-2E1B99D2AA36}"/>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1" name="Freeform 12">
              <a:extLst>
                <a:ext uri="{FF2B5EF4-FFF2-40B4-BE49-F238E27FC236}">
                  <a16:creationId xmlns:a16="http://schemas.microsoft.com/office/drawing/2014/main" id="{DC77D941-1E41-4DFB-8C22-36665A5AEA7C}"/>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13">
              <a:extLst>
                <a:ext uri="{FF2B5EF4-FFF2-40B4-BE49-F238E27FC236}">
                  <a16:creationId xmlns:a16="http://schemas.microsoft.com/office/drawing/2014/main" id="{55C183E7-CFFB-48CC-93EF-977821546F07}"/>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14">
              <a:extLst>
                <a:ext uri="{FF2B5EF4-FFF2-40B4-BE49-F238E27FC236}">
                  <a16:creationId xmlns:a16="http://schemas.microsoft.com/office/drawing/2014/main" id="{5876D752-0501-43E0-90B2-5642EDF23B5A}"/>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15">
              <a:extLst>
                <a:ext uri="{FF2B5EF4-FFF2-40B4-BE49-F238E27FC236}">
                  <a16:creationId xmlns:a16="http://schemas.microsoft.com/office/drawing/2014/main" id="{B7CFB079-794C-40B0-854F-9B9E6A6F4202}"/>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16">
              <a:extLst>
                <a:ext uri="{FF2B5EF4-FFF2-40B4-BE49-F238E27FC236}">
                  <a16:creationId xmlns:a16="http://schemas.microsoft.com/office/drawing/2014/main" id="{E8326E66-5847-4BCC-AB74-9C5B243E5194}"/>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17">
              <a:extLst>
                <a:ext uri="{FF2B5EF4-FFF2-40B4-BE49-F238E27FC236}">
                  <a16:creationId xmlns:a16="http://schemas.microsoft.com/office/drawing/2014/main" id="{9B2658BE-CAB1-4470-9931-58F41454A1F1}"/>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8">
              <a:extLst>
                <a:ext uri="{FF2B5EF4-FFF2-40B4-BE49-F238E27FC236}">
                  <a16:creationId xmlns:a16="http://schemas.microsoft.com/office/drawing/2014/main" id="{1CB00211-D4F2-46B0-804E-B6F6C7B92A63}"/>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9">
              <a:extLst>
                <a:ext uri="{FF2B5EF4-FFF2-40B4-BE49-F238E27FC236}">
                  <a16:creationId xmlns:a16="http://schemas.microsoft.com/office/drawing/2014/main" id="{06C0DAF2-C839-469B-8A6A-24F150CA65C2}"/>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a:xfrm>
            <a:off x="4369302" y="5276847"/>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40" name="Platshållare för bild 39">
            <a:extLst>
              <a:ext uri="{FF2B5EF4-FFF2-40B4-BE49-F238E27FC236}">
                <a16:creationId xmlns:a16="http://schemas.microsoft.com/office/drawing/2014/main" id="{B65C99E8-F4FA-4789-9ED5-B3CDD4734ECA}"/>
              </a:ext>
            </a:extLst>
          </p:cNvPr>
          <p:cNvSpPr>
            <a:spLocks noGrp="1"/>
          </p:cNvSpPr>
          <p:nvPr>
            <p:ph type="pic" sz="quarter" idx="14" hasCustomPrompt="1"/>
          </p:nvPr>
        </p:nvSpPr>
        <p:spPr>
          <a:xfrm>
            <a:off x="0" y="0"/>
            <a:ext cx="4766400" cy="5143500"/>
          </a:xfrm>
          <a:custGeom>
            <a:avLst/>
            <a:gdLst>
              <a:gd name="connsiteX0" fmla="*/ 0 w 4766400"/>
              <a:gd name="connsiteY0" fmla="*/ 0 h 5143500"/>
              <a:gd name="connsiteX1" fmla="*/ 4743505 w 4766400"/>
              <a:gd name="connsiteY1" fmla="*/ 0 h 5143500"/>
              <a:gd name="connsiteX2" fmla="*/ 4739067 w 4766400"/>
              <a:gd name="connsiteY2" fmla="*/ 52184 h 5143500"/>
              <a:gd name="connsiteX3" fmla="*/ 4656463 w 4766400"/>
              <a:gd name="connsiteY3" fmla="*/ 232205 h 5143500"/>
              <a:gd name="connsiteX4" fmla="*/ 4656463 w 4766400"/>
              <a:gd name="connsiteY4" fmla="*/ 231696 h 5143500"/>
              <a:gd name="connsiteX5" fmla="*/ 4564477 w 4766400"/>
              <a:gd name="connsiteY5" fmla="*/ 418369 h 5143500"/>
              <a:gd name="connsiteX6" fmla="*/ 4656463 w 4766400"/>
              <a:gd name="connsiteY6" fmla="*/ 605168 h 5143500"/>
              <a:gd name="connsiteX7" fmla="*/ 4744377 w 4766400"/>
              <a:gd name="connsiteY7" fmla="*/ 847626 h 5143500"/>
              <a:gd name="connsiteX8" fmla="*/ 4656463 w 4766400"/>
              <a:gd name="connsiteY8" fmla="*/ 1090083 h 5143500"/>
              <a:gd name="connsiteX9" fmla="*/ 4564477 w 4766400"/>
              <a:gd name="connsiteY9" fmla="*/ 1280695 h 5143500"/>
              <a:gd name="connsiteX10" fmla="*/ 4656463 w 4766400"/>
              <a:gd name="connsiteY10" fmla="*/ 1467494 h 5143500"/>
              <a:gd name="connsiteX11" fmla="*/ 4744377 w 4766400"/>
              <a:gd name="connsiteY11" fmla="*/ 1709953 h 5143500"/>
              <a:gd name="connsiteX12" fmla="*/ 4656463 w 4766400"/>
              <a:gd name="connsiteY12" fmla="*/ 1952283 h 5143500"/>
              <a:gd name="connsiteX13" fmla="*/ 4564477 w 4766400"/>
              <a:gd name="connsiteY13" fmla="*/ 2139082 h 5143500"/>
              <a:gd name="connsiteX14" fmla="*/ 4656463 w 4766400"/>
              <a:gd name="connsiteY14" fmla="*/ 2325882 h 5143500"/>
              <a:gd name="connsiteX15" fmla="*/ 4744377 w 4766400"/>
              <a:gd name="connsiteY15" fmla="*/ 2568339 h 5143500"/>
              <a:gd name="connsiteX16" fmla="*/ 4656463 w 4766400"/>
              <a:gd name="connsiteY16" fmla="*/ 2814737 h 5143500"/>
              <a:gd name="connsiteX17" fmla="*/ 4564477 w 4766400"/>
              <a:gd name="connsiteY17" fmla="*/ 3001536 h 5143500"/>
              <a:gd name="connsiteX18" fmla="*/ 4656463 w 4766400"/>
              <a:gd name="connsiteY18" fmla="*/ 3188209 h 5143500"/>
              <a:gd name="connsiteX19" fmla="*/ 4744377 w 4766400"/>
              <a:gd name="connsiteY19" fmla="*/ 3430667 h 5143500"/>
              <a:gd name="connsiteX20" fmla="*/ 4656463 w 4766400"/>
              <a:gd name="connsiteY20" fmla="*/ 3673125 h 5143500"/>
              <a:gd name="connsiteX21" fmla="*/ 4564477 w 4766400"/>
              <a:gd name="connsiteY21" fmla="*/ 3859924 h 5143500"/>
              <a:gd name="connsiteX22" fmla="*/ 4656463 w 4766400"/>
              <a:gd name="connsiteY22" fmla="*/ 4050536 h 5143500"/>
              <a:gd name="connsiteX23" fmla="*/ 4744377 w 4766400"/>
              <a:gd name="connsiteY23" fmla="*/ 4292993 h 5143500"/>
              <a:gd name="connsiteX24" fmla="*/ 4656463 w 4766400"/>
              <a:gd name="connsiteY24" fmla="*/ 4535325 h 5143500"/>
              <a:gd name="connsiteX25" fmla="*/ 4564477 w 4766400"/>
              <a:gd name="connsiteY25" fmla="*/ 4722124 h 5143500"/>
              <a:gd name="connsiteX26" fmla="*/ 4656463 w 4766400"/>
              <a:gd name="connsiteY26" fmla="*/ 4908923 h 5143500"/>
              <a:gd name="connsiteX27" fmla="*/ 4744377 w 4766400"/>
              <a:gd name="connsiteY27" fmla="*/ 5143375 h 5143500"/>
              <a:gd name="connsiteX28" fmla="*/ 4766400 w 4766400"/>
              <a:gd name="connsiteY28" fmla="*/ 5143375 h 5143500"/>
              <a:gd name="connsiteX29" fmla="*/ 4766400 w 4766400"/>
              <a:gd name="connsiteY29" fmla="*/ 5143500 h 5143500"/>
              <a:gd name="connsiteX30" fmla="*/ 337191 w 4766400"/>
              <a:gd name="connsiteY30" fmla="*/ 5143500 h 5143500"/>
              <a:gd name="connsiteX31" fmla="*/ 334798 w 4766400"/>
              <a:gd name="connsiteY31" fmla="*/ 5143500 h 5143500"/>
              <a:gd name="connsiteX32" fmla="*/ 0 w 4766400"/>
              <a:gd name="connsiteY32"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766400" h="5143500">
                <a:moveTo>
                  <a:pt x="0" y="0"/>
                </a:moveTo>
                <a:lnTo>
                  <a:pt x="4743505" y="0"/>
                </a:lnTo>
                <a:lnTo>
                  <a:pt x="4739067" y="52184"/>
                </a:lnTo>
                <a:cubicBezTo>
                  <a:pt x="4728386" y="116622"/>
                  <a:pt x="4701406" y="184457"/>
                  <a:pt x="4656463" y="232205"/>
                </a:cubicBezTo>
                <a:lnTo>
                  <a:pt x="4656463" y="231696"/>
                </a:lnTo>
                <a:cubicBezTo>
                  <a:pt x="4592849" y="303112"/>
                  <a:pt x="4564477" y="362837"/>
                  <a:pt x="4564477" y="418369"/>
                </a:cubicBezTo>
                <a:cubicBezTo>
                  <a:pt x="4564477" y="473900"/>
                  <a:pt x="4592468" y="533625"/>
                  <a:pt x="4656463" y="605168"/>
                </a:cubicBezTo>
                <a:cubicBezTo>
                  <a:pt x="4716387" y="672772"/>
                  <a:pt x="4744377" y="768204"/>
                  <a:pt x="4744377" y="847626"/>
                </a:cubicBezTo>
                <a:cubicBezTo>
                  <a:pt x="4744377" y="927047"/>
                  <a:pt x="4716387" y="1026419"/>
                  <a:pt x="4656463" y="1090083"/>
                </a:cubicBezTo>
                <a:cubicBezTo>
                  <a:pt x="4592849" y="1161626"/>
                  <a:pt x="4564477" y="1225164"/>
                  <a:pt x="4564477" y="1280695"/>
                </a:cubicBezTo>
                <a:cubicBezTo>
                  <a:pt x="4564477" y="1332287"/>
                  <a:pt x="4592468" y="1395951"/>
                  <a:pt x="4656463" y="1467494"/>
                </a:cubicBezTo>
                <a:cubicBezTo>
                  <a:pt x="4716387" y="1531032"/>
                  <a:pt x="4744377" y="1630404"/>
                  <a:pt x="4744377" y="1709953"/>
                </a:cubicBezTo>
                <a:cubicBezTo>
                  <a:pt x="4744377" y="1789501"/>
                  <a:pt x="4716387" y="1884807"/>
                  <a:pt x="4656463" y="1952283"/>
                </a:cubicBezTo>
                <a:cubicBezTo>
                  <a:pt x="4592849" y="2023826"/>
                  <a:pt x="4564477" y="2083424"/>
                  <a:pt x="4564477" y="2139082"/>
                </a:cubicBezTo>
                <a:cubicBezTo>
                  <a:pt x="4564477" y="2194741"/>
                  <a:pt x="4592468" y="2258279"/>
                  <a:pt x="4656463" y="2325882"/>
                </a:cubicBezTo>
                <a:cubicBezTo>
                  <a:pt x="4716387" y="2393486"/>
                  <a:pt x="4744377" y="2492857"/>
                  <a:pt x="4744377" y="2568339"/>
                </a:cubicBezTo>
                <a:cubicBezTo>
                  <a:pt x="4744377" y="2647761"/>
                  <a:pt x="4716387" y="2747133"/>
                  <a:pt x="4656463" y="2814737"/>
                </a:cubicBezTo>
                <a:cubicBezTo>
                  <a:pt x="4592849" y="2882214"/>
                  <a:pt x="4564477" y="2945878"/>
                  <a:pt x="4564477" y="3001536"/>
                </a:cubicBezTo>
                <a:cubicBezTo>
                  <a:pt x="4564477" y="3053129"/>
                  <a:pt x="4592468" y="3116792"/>
                  <a:pt x="4656463" y="3188209"/>
                </a:cubicBezTo>
                <a:cubicBezTo>
                  <a:pt x="4716387" y="3255812"/>
                  <a:pt x="4744377" y="3351245"/>
                  <a:pt x="4744377" y="3430667"/>
                </a:cubicBezTo>
                <a:cubicBezTo>
                  <a:pt x="4744377" y="3510088"/>
                  <a:pt x="4716387" y="3605521"/>
                  <a:pt x="4656463" y="3673125"/>
                </a:cubicBezTo>
                <a:cubicBezTo>
                  <a:pt x="4592849" y="3744668"/>
                  <a:pt x="4564477" y="3804265"/>
                  <a:pt x="4564477" y="3859924"/>
                </a:cubicBezTo>
                <a:cubicBezTo>
                  <a:pt x="4564477" y="3915582"/>
                  <a:pt x="4592468" y="3979120"/>
                  <a:pt x="4656463" y="4050536"/>
                </a:cubicBezTo>
                <a:cubicBezTo>
                  <a:pt x="4716387" y="4114072"/>
                  <a:pt x="4744377" y="4213445"/>
                  <a:pt x="4744377" y="4292993"/>
                </a:cubicBezTo>
                <a:cubicBezTo>
                  <a:pt x="4744377" y="4368475"/>
                  <a:pt x="4716387" y="4467848"/>
                  <a:pt x="4656463" y="4535325"/>
                </a:cubicBezTo>
                <a:cubicBezTo>
                  <a:pt x="4592849" y="4606867"/>
                  <a:pt x="4564477" y="4666465"/>
                  <a:pt x="4564477" y="4722124"/>
                </a:cubicBezTo>
                <a:cubicBezTo>
                  <a:pt x="4564477" y="4777782"/>
                  <a:pt x="4592468" y="4837380"/>
                  <a:pt x="4656463" y="4908923"/>
                </a:cubicBezTo>
                <a:cubicBezTo>
                  <a:pt x="4716387" y="4972461"/>
                  <a:pt x="4744377" y="5071832"/>
                  <a:pt x="4744377" y="5143375"/>
                </a:cubicBezTo>
                <a:lnTo>
                  <a:pt x="4766400" y="5143375"/>
                </a:lnTo>
                <a:lnTo>
                  <a:pt x="4766400" y="5143500"/>
                </a:lnTo>
                <a:lnTo>
                  <a:pt x="337191" y="5143500"/>
                </a:lnTo>
                <a:lnTo>
                  <a:pt x="334798" y="5143500"/>
                </a:lnTo>
                <a:lnTo>
                  <a:pt x="0" y="5143500"/>
                </a:lnTo>
                <a:close/>
              </a:path>
            </a:pathLst>
          </a:custGeom>
          <a:solidFill>
            <a:schemeClr val="bg1"/>
          </a:solidFill>
        </p:spPr>
        <p:txBody>
          <a:bodyPr vert="horz" wrap="square" lIns="0" tIns="0" rIns="0" bIns="648000" rtlCol="0" anchor="ctr">
            <a:noAutofit/>
          </a:bodyPr>
          <a:lstStyle>
            <a:lvl1pPr>
              <a:defRPr lang="sv-SE"/>
            </a:lvl1pPr>
          </a:lstStyle>
          <a:p>
            <a:pPr marL="0" lvl="0" indent="0" algn="ctr">
              <a:buNone/>
            </a:pPr>
            <a:r>
              <a:rPr lang="sv-SE" dirty="0"/>
              <a:t>Välj infoga bild</a:t>
            </a:r>
          </a:p>
        </p:txBody>
      </p:sp>
      <p:sp>
        <p:nvSpPr>
          <p:cNvPr id="41" name="Platshållare för innehåll 7">
            <a:extLst>
              <a:ext uri="{FF2B5EF4-FFF2-40B4-BE49-F238E27FC236}">
                <a16:creationId xmlns:a16="http://schemas.microsoft.com/office/drawing/2014/main" id="{D1ABFAFB-A731-4B1F-80C9-5FF9A83E6521}"/>
              </a:ext>
            </a:extLst>
          </p:cNvPr>
          <p:cNvSpPr>
            <a:spLocks noGrp="1"/>
          </p:cNvSpPr>
          <p:nvPr>
            <p:ph sz="quarter" idx="13"/>
          </p:nvPr>
        </p:nvSpPr>
        <p:spPr>
          <a:xfrm>
            <a:off x="4957615" y="1544004"/>
            <a:ext cx="3852000" cy="280733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Rubrik 7">
            <a:extLst>
              <a:ext uri="{FF2B5EF4-FFF2-40B4-BE49-F238E27FC236}">
                <a16:creationId xmlns:a16="http://schemas.microsoft.com/office/drawing/2014/main" id="{E828F581-D0D4-FB09-70AB-EB0EB8FF6702}"/>
              </a:ext>
            </a:extLst>
          </p:cNvPr>
          <p:cNvSpPr>
            <a:spLocks noGrp="1"/>
          </p:cNvSpPr>
          <p:nvPr>
            <p:ph type="title" hasCustomPrompt="1"/>
          </p:nvPr>
        </p:nvSpPr>
        <p:spPr>
          <a:xfrm>
            <a:off x="4957615" y="655774"/>
            <a:ext cx="3852000" cy="648488"/>
          </a:xfrm>
          <a:prstGeom prst="callout1">
            <a:avLst>
              <a:gd name="adj1" fmla="val 98580"/>
              <a:gd name="adj2" fmla="val 57479"/>
              <a:gd name="adj3" fmla="val 98399"/>
              <a:gd name="adj4" fmla="val 43366"/>
            </a:avLst>
          </a:prstGeom>
          <a:ln w="12700">
            <a:solidFill>
              <a:schemeClr val="tx1"/>
            </a:solidFill>
          </a:ln>
          <a:effectLst/>
        </p:spPr>
        <p:txBody>
          <a:bodyPr/>
          <a:lstStyle>
            <a:lvl1pPr>
              <a:defRPr/>
            </a:lvl1pPr>
          </a:lstStyle>
          <a:p>
            <a:r>
              <a:rPr lang="sv-SE" dirty="0"/>
              <a:t>1 rader för rubrik</a:t>
            </a:r>
          </a:p>
        </p:txBody>
      </p:sp>
    </p:spTree>
    <p:extLst>
      <p:ext uri="{BB962C8B-B14F-4D97-AF65-F5344CB8AC3E}">
        <p14:creationId xmlns:p14="http://schemas.microsoft.com/office/powerpoint/2010/main" val="1678996915"/>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ed bild (v) - 2 (två rubrikrader)">
    <p:bg>
      <p:bgPr>
        <a:solidFill>
          <a:srgbClr val="ECF7F0"/>
        </a:solidFill>
        <a:effectLst/>
      </p:bgPr>
    </p:bg>
    <p:spTree>
      <p:nvGrpSpPr>
        <p:cNvPr id="1" name=""/>
        <p:cNvGrpSpPr/>
        <p:nvPr/>
      </p:nvGrpSpPr>
      <p:grpSpPr>
        <a:xfrm>
          <a:off x="0" y="0"/>
          <a:ext cx="0" cy="0"/>
          <a:chOff x="0" y="0"/>
          <a:chExt cx="0" cy="0"/>
        </a:xfrm>
      </p:grpSpPr>
      <p:sp>
        <p:nvSpPr>
          <p:cNvPr id="44" name="Platshållare för bild 43">
            <a:extLst>
              <a:ext uri="{FF2B5EF4-FFF2-40B4-BE49-F238E27FC236}">
                <a16:creationId xmlns:a16="http://schemas.microsoft.com/office/drawing/2014/main" id="{C3544713-2392-47FA-9D1B-25E857B7F371}"/>
              </a:ext>
            </a:extLst>
          </p:cNvPr>
          <p:cNvSpPr>
            <a:spLocks noGrp="1"/>
          </p:cNvSpPr>
          <p:nvPr>
            <p:ph type="pic" sz="quarter" idx="14" hasCustomPrompt="1"/>
          </p:nvPr>
        </p:nvSpPr>
        <p:spPr>
          <a:xfrm>
            <a:off x="0" y="0"/>
            <a:ext cx="4766400" cy="5143500"/>
          </a:xfrm>
          <a:custGeom>
            <a:avLst/>
            <a:gdLst>
              <a:gd name="connsiteX0" fmla="*/ 0 w 4766400"/>
              <a:gd name="connsiteY0" fmla="*/ 0 h 5143500"/>
              <a:gd name="connsiteX1" fmla="*/ 4743505 w 4766400"/>
              <a:gd name="connsiteY1" fmla="*/ 0 h 5143500"/>
              <a:gd name="connsiteX2" fmla="*/ 4739067 w 4766400"/>
              <a:gd name="connsiteY2" fmla="*/ 52184 h 5143500"/>
              <a:gd name="connsiteX3" fmla="*/ 4656463 w 4766400"/>
              <a:gd name="connsiteY3" fmla="*/ 232205 h 5143500"/>
              <a:gd name="connsiteX4" fmla="*/ 4656463 w 4766400"/>
              <a:gd name="connsiteY4" fmla="*/ 231696 h 5143500"/>
              <a:gd name="connsiteX5" fmla="*/ 4564477 w 4766400"/>
              <a:gd name="connsiteY5" fmla="*/ 418369 h 5143500"/>
              <a:gd name="connsiteX6" fmla="*/ 4656463 w 4766400"/>
              <a:gd name="connsiteY6" fmla="*/ 605168 h 5143500"/>
              <a:gd name="connsiteX7" fmla="*/ 4744377 w 4766400"/>
              <a:gd name="connsiteY7" fmla="*/ 847626 h 5143500"/>
              <a:gd name="connsiteX8" fmla="*/ 4656463 w 4766400"/>
              <a:gd name="connsiteY8" fmla="*/ 1090083 h 5143500"/>
              <a:gd name="connsiteX9" fmla="*/ 4564477 w 4766400"/>
              <a:gd name="connsiteY9" fmla="*/ 1280695 h 5143500"/>
              <a:gd name="connsiteX10" fmla="*/ 4656463 w 4766400"/>
              <a:gd name="connsiteY10" fmla="*/ 1467494 h 5143500"/>
              <a:gd name="connsiteX11" fmla="*/ 4744377 w 4766400"/>
              <a:gd name="connsiteY11" fmla="*/ 1709953 h 5143500"/>
              <a:gd name="connsiteX12" fmla="*/ 4656463 w 4766400"/>
              <a:gd name="connsiteY12" fmla="*/ 1952283 h 5143500"/>
              <a:gd name="connsiteX13" fmla="*/ 4564477 w 4766400"/>
              <a:gd name="connsiteY13" fmla="*/ 2139082 h 5143500"/>
              <a:gd name="connsiteX14" fmla="*/ 4656463 w 4766400"/>
              <a:gd name="connsiteY14" fmla="*/ 2325882 h 5143500"/>
              <a:gd name="connsiteX15" fmla="*/ 4744377 w 4766400"/>
              <a:gd name="connsiteY15" fmla="*/ 2568339 h 5143500"/>
              <a:gd name="connsiteX16" fmla="*/ 4656463 w 4766400"/>
              <a:gd name="connsiteY16" fmla="*/ 2814737 h 5143500"/>
              <a:gd name="connsiteX17" fmla="*/ 4564477 w 4766400"/>
              <a:gd name="connsiteY17" fmla="*/ 3001536 h 5143500"/>
              <a:gd name="connsiteX18" fmla="*/ 4656463 w 4766400"/>
              <a:gd name="connsiteY18" fmla="*/ 3188209 h 5143500"/>
              <a:gd name="connsiteX19" fmla="*/ 4744377 w 4766400"/>
              <a:gd name="connsiteY19" fmla="*/ 3430667 h 5143500"/>
              <a:gd name="connsiteX20" fmla="*/ 4656463 w 4766400"/>
              <a:gd name="connsiteY20" fmla="*/ 3673125 h 5143500"/>
              <a:gd name="connsiteX21" fmla="*/ 4564477 w 4766400"/>
              <a:gd name="connsiteY21" fmla="*/ 3859924 h 5143500"/>
              <a:gd name="connsiteX22" fmla="*/ 4656463 w 4766400"/>
              <a:gd name="connsiteY22" fmla="*/ 4050536 h 5143500"/>
              <a:gd name="connsiteX23" fmla="*/ 4744377 w 4766400"/>
              <a:gd name="connsiteY23" fmla="*/ 4292993 h 5143500"/>
              <a:gd name="connsiteX24" fmla="*/ 4656463 w 4766400"/>
              <a:gd name="connsiteY24" fmla="*/ 4535325 h 5143500"/>
              <a:gd name="connsiteX25" fmla="*/ 4564477 w 4766400"/>
              <a:gd name="connsiteY25" fmla="*/ 4722124 h 5143500"/>
              <a:gd name="connsiteX26" fmla="*/ 4656463 w 4766400"/>
              <a:gd name="connsiteY26" fmla="*/ 4908923 h 5143500"/>
              <a:gd name="connsiteX27" fmla="*/ 4744377 w 4766400"/>
              <a:gd name="connsiteY27" fmla="*/ 5143375 h 5143500"/>
              <a:gd name="connsiteX28" fmla="*/ 4766400 w 4766400"/>
              <a:gd name="connsiteY28" fmla="*/ 5143375 h 5143500"/>
              <a:gd name="connsiteX29" fmla="*/ 4766400 w 4766400"/>
              <a:gd name="connsiteY29" fmla="*/ 5143500 h 5143500"/>
              <a:gd name="connsiteX30" fmla="*/ 337191 w 4766400"/>
              <a:gd name="connsiteY30" fmla="*/ 5143500 h 5143500"/>
              <a:gd name="connsiteX31" fmla="*/ 334798 w 4766400"/>
              <a:gd name="connsiteY31" fmla="*/ 5143500 h 5143500"/>
              <a:gd name="connsiteX32" fmla="*/ 0 w 4766400"/>
              <a:gd name="connsiteY32"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766400" h="5143500">
                <a:moveTo>
                  <a:pt x="0" y="0"/>
                </a:moveTo>
                <a:lnTo>
                  <a:pt x="4743505" y="0"/>
                </a:lnTo>
                <a:lnTo>
                  <a:pt x="4739067" y="52184"/>
                </a:lnTo>
                <a:cubicBezTo>
                  <a:pt x="4728386" y="116622"/>
                  <a:pt x="4701406" y="184457"/>
                  <a:pt x="4656463" y="232205"/>
                </a:cubicBezTo>
                <a:lnTo>
                  <a:pt x="4656463" y="231696"/>
                </a:lnTo>
                <a:cubicBezTo>
                  <a:pt x="4592849" y="303112"/>
                  <a:pt x="4564477" y="362837"/>
                  <a:pt x="4564477" y="418369"/>
                </a:cubicBezTo>
                <a:cubicBezTo>
                  <a:pt x="4564477" y="473900"/>
                  <a:pt x="4592468" y="533625"/>
                  <a:pt x="4656463" y="605168"/>
                </a:cubicBezTo>
                <a:cubicBezTo>
                  <a:pt x="4716387" y="672772"/>
                  <a:pt x="4744377" y="768204"/>
                  <a:pt x="4744377" y="847626"/>
                </a:cubicBezTo>
                <a:cubicBezTo>
                  <a:pt x="4744377" y="927047"/>
                  <a:pt x="4716387" y="1026419"/>
                  <a:pt x="4656463" y="1090083"/>
                </a:cubicBezTo>
                <a:cubicBezTo>
                  <a:pt x="4592849" y="1161626"/>
                  <a:pt x="4564477" y="1225164"/>
                  <a:pt x="4564477" y="1280695"/>
                </a:cubicBezTo>
                <a:cubicBezTo>
                  <a:pt x="4564477" y="1332287"/>
                  <a:pt x="4592468" y="1395951"/>
                  <a:pt x="4656463" y="1467494"/>
                </a:cubicBezTo>
                <a:cubicBezTo>
                  <a:pt x="4716387" y="1531032"/>
                  <a:pt x="4744377" y="1630404"/>
                  <a:pt x="4744377" y="1709953"/>
                </a:cubicBezTo>
                <a:cubicBezTo>
                  <a:pt x="4744377" y="1789501"/>
                  <a:pt x="4716387" y="1884807"/>
                  <a:pt x="4656463" y="1952283"/>
                </a:cubicBezTo>
                <a:cubicBezTo>
                  <a:pt x="4592849" y="2023826"/>
                  <a:pt x="4564477" y="2083424"/>
                  <a:pt x="4564477" y="2139082"/>
                </a:cubicBezTo>
                <a:cubicBezTo>
                  <a:pt x="4564477" y="2194741"/>
                  <a:pt x="4592468" y="2258279"/>
                  <a:pt x="4656463" y="2325882"/>
                </a:cubicBezTo>
                <a:cubicBezTo>
                  <a:pt x="4716387" y="2393486"/>
                  <a:pt x="4744377" y="2492857"/>
                  <a:pt x="4744377" y="2568339"/>
                </a:cubicBezTo>
                <a:cubicBezTo>
                  <a:pt x="4744377" y="2647761"/>
                  <a:pt x="4716387" y="2747133"/>
                  <a:pt x="4656463" y="2814737"/>
                </a:cubicBezTo>
                <a:cubicBezTo>
                  <a:pt x="4592849" y="2882214"/>
                  <a:pt x="4564477" y="2945878"/>
                  <a:pt x="4564477" y="3001536"/>
                </a:cubicBezTo>
                <a:cubicBezTo>
                  <a:pt x="4564477" y="3053129"/>
                  <a:pt x="4592468" y="3116792"/>
                  <a:pt x="4656463" y="3188209"/>
                </a:cubicBezTo>
                <a:cubicBezTo>
                  <a:pt x="4716387" y="3255812"/>
                  <a:pt x="4744377" y="3351245"/>
                  <a:pt x="4744377" y="3430667"/>
                </a:cubicBezTo>
                <a:cubicBezTo>
                  <a:pt x="4744377" y="3510088"/>
                  <a:pt x="4716387" y="3605521"/>
                  <a:pt x="4656463" y="3673125"/>
                </a:cubicBezTo>
                <a:cubicBezTo>
                  <a:pt x="4592849" y="3744668"/>
                  <a:pt x="4564477" y="3804265"/>
                  <a:pt x="4564477" y="3859924"/>
                </a:cubicBezTo>
                <a:cubicBezTo>
                  <a:pt x="4564477" y="3915582"/>
                  <a:pt x="4592468" y="3979120"/>
                  <a:pt x="4656463" y="4050536"/>
                </a:cubicBezTo>
                <a:cubicBezTo>
                  <a:pt x="4716387" y="4114072"/>
                  <a:pt x="4744377" y="4213445"/>
                  <a:pt x="4744377" y="4292993"/>
                </a:cubicBezTo>
                <a:cubicBezTo>
                  <a:pt x="4744377" y="4368475"/>
                  <a:pt x="4716387" y="4467848"/>
                  <a:pt x="4656463" y="4535325"/>
                </a:cubicBezTo>
                <a:cubicBezTo>
                  <a:pt x="4592849" y="4606867"/>
                  <a:pt x="4564477" y="4666465"/>
                  <a:pt x="4564477" y="4722124"/>
                </a:cubicBezTo>
                <a:cubicBezTo>
                  <a:pt x="4564477" y="4777782"/>
                  <a:pt x="4592468" y="4837380"/>
                  <a:pt x="4656463" y="4908923"/>
                </a:cubicBezTo>
                <a:cubicBezTo>
                  <a:pt x="4716387" y="4972461"/>
                  <a:pt x="4744377" y="5071832"/>
                  <a:pt x="4744377" y="5143375"/>
                </a:cubicBezTo>
                <a:lnTo>
                  <a:pt x="4766400" y="5143375"/>
                </a:lnTo>
                <a:lnTo>
                  <a:pt x="4766400" y="5143500"/>
                </a:lnTo>
                <a:lnTo>
                  <a:pt x="337191" y="5143500"/>
                </a:lnTo>
                <a:lnTo>
                  <a:pt x="334798" y="5143500"/>
                </a:lnTo>
                <a:lnTo>
                  <a:pt x="0" y="5143500"/>
                </a:lnTo>
                <a:close/>
              </a:path>
            </a:pathLst>
          </a:custGeom>
          <a:solidFill>
            <a:schemeClr val="bg1"/>
          </a:solidFill>
        </p:spPr>
        <p:txBody>
          <a:bodyPr vert="horz" wrap="square" lIns="0" tIns="0" rIns="0" bIns="648000" rtlCol="0" anchor="ctr">
            <a:noAutofit/>
          </a:bodyPr>
          <a:lstStyle>
            <a:lvl1pPr>
              <a:defRPr lang="sv-SE"/>
            </a:lvl1pPr>
          </a:lstStyle>
          <a:p>
            <a:pPr marL="0" lvl="0" indent="0" algn="ctr">
              <a:buNone/>
            </a:pPr>
            <a:r>
              <a:rPr lang="sv-SE" dirty="0"/>
              <a:t>Välj infoga bild</a:t>
            </a:r>
          </a:p>
        </p:txBody>
      </p:sp>
      <p:grpSp>
        <p:nvGrpSpPr>
          <p:cNvPr id="22" name="Group 4">
            <a:extLst>
              <a:ext uri="{FF2B5EF4-FFF2-40B4-BE49-F238E27FC236}">
                <a16:creationId xmlns:a16="http://schemas.microsoft.com/office/drawing/2014/main" id="{22DA7573-0A68-49D8-8E8D-70E7D19DF185}"/>
              </a:ext>
            </a:extLst>
          </p:cNvPr>
          <p:cNvGrpSpPr>
            <a:grpSpLocks noChangeAspect="1"/>
          </p:cNvGrpSpPr>
          <p:nvPr userDrawn="1"/>
        </p:nvGrpSpPr>
        <p:grpSpPr bwMode="auto">
          <a:xfrm>
            <a:off x="8272463" y="4654550"/>
            <a:ext cx="539750" cy="303213"/>
            <a:chOff x="5211" y="2932"/>
            <a:chExt cx="340" cy="191"/>
          </a:xfrm>
        </p:grpSpPr>
        <p:sp>
          <p:nvSpPr>
            <p:cNvPr id="23" name="AutoShape 3">
              <a:extLst>
                <a:ext uri="{FF2B5EF4-FFF2-40B4-BE49-F238E27FC236}">
                  <a16:creationId xmlns:a16="http://schemas.microsoft.com/office/drawing/2014/main" id="{178C4E2B-ED51-40F6-BBDD-DFFA1B36DC89}"/>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5">
              <a:extLst>
                <a:ext uri="{FF2B5EF4-FFF2-40B4-BE49-F238E27FC236}">
                  <a16:creationId xmlns:a16="http://schemas.microsoft.com/office/drawing/2014/main" id="{86C4EB8B-B643-4484-BB84-7465EEE68F8B}"/>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6">
              <a:extLst>
                <a:ext uri="{FF2B5EF4-FFF2-40B4-BE49-F238E27FC236}">
                  <a16:creationId xmlns:a16="http://schemas.microsoft.com/office/drawing/2014/main" id="{79575CF5-B3F3-4E5D-8C8C-892C1B0BD103}"/>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7">
              <a:extLst>
                <a:ext uri="{FF2B5EF4-FFF2-40B4-BE49-F238E27FC236}">
                  <a16:creationId xmlns:a16="http://schemas.microsoft.com/office/drawing/2014/main" id="{4F8F4839-F195-46FC-81DA-A194B0641761}"/>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8">
              <a:extLst>
                <a:ext uri="{FF2B5EF4-FFF2-40B4-BE49-F238E27FC236}">
                  <a16:creationId xmlns:a16="http://schemas.microsoft.com/office/drawing/2014/main" id="{C99A14DE-EE42-453A-B4E8-96300E8F40AD}"/>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9">
              <a:extLst>
                <a:ext uri="{FF2B5EF4-FFF2-40B4-BE49-F238E27FC236}">
                  <a16:creationId xmlns:a16="http://schemas.microsoft.com/office/drawing/2014/main" id="{D9975159-5156-492D-9E44-68DBA349669C}"/>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9" name="Freeform 10">
              <a:extLst>
                <a:ext uri="{FF2B5EF4-FFF2-40B4-BE49-F238E27FC236}">
                  <a16:creationId xmlns:a16="http://schemas.microsoft.com/office/drawing/2014/main" id="{F37887D5-5D42-412F-83D6-FDCF5F9AC594}"/>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0" name="Freeform 11">
              <a:extLst>
                <a:ext uri="{FF2B5EF4-FFF2-40B4-BE49-F238E27FC236}">
                  <a16:creationId xmlns:a16="http://schemas.microsoft.com/office/drawing/2014/main" id="{0579BB35-0466-4389-8E69-2E1B99D2AA36}"/>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1" name="Freeform 12">
              <a:extLst>
                <a:ext uri="{FF2B5EF4-FFF2-40B4-BE49-F238E27FC236}">
                  <a16:creationId xmlns:a16="http://schemas.microsoft.com/office/drawing/2014/main" id="{DC77D941-1E41-4DFB-8C22-36665A5AEA7C}"/>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13">
              <a:extLst>
                <a:ext uri="{FF2B5EF4-FFF2-40B4-BE49-F238E27FC236}">
                  <a16:creationId xmlns:a16="http://schemas.microsoft.com/office/drawing/2014/main" id="{55C183E7-CFFB-48CC-93EF-977821546F07}"/>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14">
              <a:extLst>
                <a:ext uri="{FF2B5EF4-FFF2-40B4-BE49-F238E27FC236}">
                  <a16:creationId xmlns:a16="http://schemas.microsoft.com/office/drawing/2014/main" id="{5876D752-0501-43E0-90B2-5642EDF23B5A}"/>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15">
              <a:extLst>
                <a:ext uri="{FF2B5EF4-FFF2-40B4-BE49-F238E27FC236}">
                  <a16:creationId xmlns:a16="http://schemas.microsoft.com/office/drawing/2014/main" id="{B7CFB079-794C-40B0-854F-9B9E6A6F4202}"/>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16">
              <a:extLst>
                <a:ext uri="{FF2B5EF4-FFF2-40B4-BE49-F238E27FC236}">
                  <a16:creationId xmlns:a16="http://schemas.microsoft.com/office/drawing/2014/main" id="{E8326E66-5847-4BCC-AB74-9C5B243E5194}"/>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17">
              <a:extLst>
                <a:ext uri="{FF2B5EF4-FFF2-40B4-BE49-F238E27FC236}">
                  <a16:creationId xmlns:a16="http://schemas.microsoft.com/office/drawing/2014/main" id="{9B2658BE-CAB1-4470-9931-58F41454A1F1}"/>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8">
              <a:extLst>
                <a:ext uri="{FF2B5EF4-FFF2-40B4-BE49-F238E27FC236}">
                  <a16:creationId xmlns:a16="http://schemas.microsoft.com/office/drawing/2014/main" id="{1CB00211-D4F2-46B0-804E-B6F6C7B92A63}"/>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9">
              <a:extLst>
                <a:ext uri="{FF2B5EF4-FFF2-40B4-BE49-F238E27FC236}">
                  <a16:creationId xmlns:a16="http://schemas.microsoft.com/office/drawing/2014/main" id="{06C0DAF2-C839-469B-8A6A-24F150CA65C2}"/>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a:xfrm>
            <a:off x="335757" y="5274433"/>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a:xfrm>
            <a:off x="335758" y="5186774"/>
            <a:ext cx="3240001" cy="81000"/>
          </a:xfrm>
        </p:spPr>
        <p:txBody>
          <a:bodyPr/>
          <a:lstStyle>
            <a:lvl1pPr>
              <a:defRPr>
                <a:solidFill>
                  <a:schemeClr val="tx1">
                    <a:alpha val="0"/>
                  </a:schemeClr>
                </a:solidFill>
              </a:defRPr>
            </a:lvl1pPr>
          </a:lstStyle>
          <a:p>
            <a:endParaRPr lang="sv-SE" dirty="0"/>
          </a:p>
        </p:txBody>
      </p:sp>
      <p:sp>
        <p:nvSpPr>
          <p:cNvPr id="40" name="Platshållare för innehåll 7">
            <a:extLst>
              <a:ext uri="{FF2B5EF4-FFF2-40B4-BE49-F238E27FC236}">
                <a16:creationId xmlns:a16="http://schemas.microsoft.com/office/drawing/2014/main" id="{AD0AB9DC-BCEB-4178-A8F2-1D46051BA473}"/>
              </a:ext>
            </a:extLst>
          </p:cNvPr>
          <p:cNvSpPr>
            <a:spLocks noGrp="1"/>
          </p:cNvSpPr>
          <p:nvPr>
            <p:ph sz="quarter" idx="13"/>
          </p:nvPr>
        </p:nvSpPr>
        <p:spPr>
          <a:xfrm>
            <a:off x="4960375" y="1909916"/>
            <a:ext cx="3852000" cy="244777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Rubrik 7">
            <a:extLst>
              <a:ext uri="{FF2B5EF4-FFF2-40B4-BE49-F238E27FC236}">
                <a16:creationId xmlns:a16="http://schemas.microsoft.com/office/drawing/2014/main" id="{E95BDB70-CE3B-2119-F1E1-BA0113E0254B}"/>
              </a:ext>
            </a:extLst>
          </p:cNvPr>
          <p:cNvSpPr>
            <a:spLocks noGrp="1"/>
          </p:cNvSpPr>
          <p:nvPr>
            <p:ph type="title" hasCustomPrompt="1"/>
          </p:nvPr>
        </p:nvSpPr>
        <p:spPr>
          <a:xfrm>
            <a:off x="4960375" y="655774"/>
            <a:ext cx="3852000" cy="1079884"/>
          </a:xfrm>
          <a:prstGeom prst="callout1">
            <a:avLst>
              <a:gd name="adj1" fmla="val 98580"/>
              <a:gd name="adj2" fmla="val 57479"/>
              <a:gd name="adj3" fmla="val 98399"/>
              <a:gd name="adj4" fmla="val 43366"/>
            </a:avLst>
          </a:prstGeom>
          <a:ln w="12700" cmpd="sng">
            <a:solidFill>
              <a:schemeClr val="tx1"/>
            </a:solidFill>
          </a:ln>
          <a:effectLst/>
        </p:spPr>
        <p:txBody>
          <a:bodyPr/>
          <a:lstStyle>
            <a:lvl1pPr>
              <a:defRPr/>
            </a:lvl1pPr>
          </a:lstStyle>
          <a:p>
            <a:r>
              <a:rPr lang="sv-SE" dirty="0"/>
              <a:t>2 rader </a:t>
            </a:r>
            <a:br>
              <a:rPr lang="sv-SE" dirty="0"/>
            </a:br>
            <a:r>
              <a:rPr lang="sv-SE" dirty="0"/>
              <a:t>för rubrik</a:t>
            </a:r>
          </a:p>
        </p:txBody>
      </p:sp>
    </p:spTree>
    <p:extLst>
      <p:ext uri="{BB962C8B-B14F-4D97-AF65-F5344CB8AC3E}">
        <p14:creationId xmlns:p14="http://schemas.microsoft.com/office/powerpoint/2010/main" val="1937067755"/>
      </p:ext>
    </p:extLst>
  </p:cSld>
  <p:clrMapOvr>
    <a:masterClrMapping/>
  </p:clrMapOvr>
  <p:extLst>
    <p:ext uri="{DCECCB84-F9BA-43D5-87BE-67443E8EF086}">
      <p15:sldGuideLst xmlns:p15="http://schemas.microsoft.com/office/powerpoint/2012/main">
        <p15:guide id="1" pos="271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ch bild bred - Mönster-Bild">
    <p:bg>
      <p:bgPr>
        <a:solidFill>
          <a:srgbClr val="ECF7F0"/>
        </a:solidFill>
        <a:effectLst/>
      </p:bgPr>
    </p:bg>
    <p:spTree>
      <p:nvGrpSpPr>
        <p:cNvPr id="1" name=""/>
        <p:cNvGrpSpPr/>
        <p:nvPr/>
      </p:nvGrpSpPr>
      <p:grpSpPr>
        <a:xfrm>
          <a:off x="0" y="0"/>
          <a:ext cx="0" cy="0"/>
          <a:chOff x="0" y="0"/>
          <a:chExt cx="0" cy="0"/>
        </a:xfrm>
      </p:grpSpPr>
      <p:sp>
        <p:nvSpPr>
          <p:cNvPr id="18" name="Freeform 5">
            <a:extLst>
              <a:ext uri="{FF2B5EF4-FFF2-40B4-BE49-F238E27FC236}">
                <a16:creationId xmlns:a16="http://schemas.microsoft.com/office/drawing/2014/main" id="{99790141-EC98-4F49-9401-A310B840391C}"/>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19" name="Group 4">
            <a:extLst>
              <a:ext uri="{FF2B5EF4-FFF2-40B4-BE49-F238E27FC236}">
                <a16:creationId xmlns:a16="http://schemas.microsoft.com/office/drawing/2014/main" id="{1A4CBEB0-D157-461B-8C2F-7DE570005D74}"/>
              </a:ext>
            </a:extLst>
          </p:cNvPr>
          <p:cNvGrpSpPr>
            <a:grpSpLocks noChangeAspect="1"/>
          </p:cNvGrpSpPr>
          <p:nvPr userDrawn="1"/>
        </p:nvGrpSpPr>
        <p:grpSpPr bwMode="auto">
          <a:xfrm>
            <a:off x="8272463" y="4654550"/>
            <a:ext cx="539750" cy="303213"/>
            <a:chOff x="5211" y="2932"/>
            <a:chExt cx="340" cy="191"/>
          </a:xfrm>
        </p:grpSpPr>
        <p:sp>
          <p:nvSpPr>
            <p:cNvPr id="20" name="AutoShape 3">
              <a:extLst>
                <a:ext uri="{FF2B5EF4-FFF2-40B4-BE49-F238E27FC236}">
                  <a16:creationId xmlns:a16="http://schemas.microsoft.com/office/drawing/2014/main" id="{E48B02B0-E62C-49DC-AEAE-AD611C4C3741}"/>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1" name="Freeform 5">
              <a:extLst>
                <a:ext uri="{FF2B5EF4-FFF2-40B4-BE49-F238E27FC236}">
                  <a16:creationId xmlns:a16="http://schemas.microsoft.com/office/drawing/2014/main" id="{92EFB98F-287F-4163-BDD5-E18D4EC011C1}"/>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2" name="Freeform 6">
              <a:extLst>
                <a:ext uri="{FF2B5EF4-FFF2-40B4-BE49-F238E27FC236}">
                  <a16:creationId xmlns:a16="http://schemas.microsoft.com/office/drawing/2014/main" id="{F51BC169-4583-4E24-B57C-99847E1869D2}"/>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3" name="Freeform 7">
              <a:extLst>
                <a:ext uri="{FF2B5EF4-FFF2-40B4-BE49-F238E27FC236}">
                  <a16:creationId xmlns:a16="http://schemas.microsoft.com/office/drawing/2014/main" id="{BBDE86A6-5471-4633-8155-7895385F90BE}"/>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8">
              <a:extLst>
                <a:ext uri="{FF2B5EF4-FFF2-40B4-BE49-F238E27FC236}">
                  <a16:creationId xmlns:a16="http://schemas.microsoft.com/office/drawing/2014/main" id="{596C46E9-A269-4DA2-A041-BFEB7A393AFC}"/>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9">
              <a:extLst>
                <a:ext uri="{FF2B5EF4-FFF2-40B4-BE49-F238E27FC236}">
                  <a16:creationId xmlns:a16="http://schemas.microsoft.com/office/drawing/2014/main" id="{602AD2BA-EB61-47C0-825E-22A02A08040A}"/>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10">
              <a:extLst>
                <a:ext uri="{FF2B5EF4-FFF2-40B4-BE49-F238E27FC236}">
                  <a16:creationId xmlns:a16="http://schemas.microsoft.com/office/drawing/2014/main" id="{F48B5C25-7723-40AA-981F-06B643C1A8D6}"/>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11">
              <a:extLst>
                <a:ext uri="{FF2B5EF4-FFF2-40B4-BE49-F238E27FC236}">
                  <a16:creationId xmlns:a16="http://schemas.microsoft.com/office/drawing/2014/main" id="{0EF9896C-44C9-4489-89CF-E616674EBFC9}"/>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12">
              <a:extLst>
                <a:ext uri="{FF2B5EF4-FFF2-40B4-BE49-F238E27FC236}">
                  <a16:creationId xmlns:a16="http://schemas.microsoft.com/office/drawing/2014/main" id="{FDDFF766-D770-4E4A-BDC5-D614708C45C9}"/>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9" name="Freeform 13">
              <a:extLst>
                <a:ext uri="{FF2B5EF4-FFF2-40B4-BE49-F238E27FC236}">
                  <a16:creationId xmlns:a16="http://schemas.microsoft.com/office/drawing/2014/main" id="{2FD66AA4-B986-47F0-93FB-2A2188D8BFCF}"/>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0" name="Freeform 14">
              <a:extLst>
                <a:ext uri="{FF2B5EF4-FFF2-40B4-BE49-F238E27FC236}">
                  <a16:creationId xmlns:a16="http://schemas.microsoft.com/office/drawing/2014/main" id="{69C7B040-5D09-47CB-AEB4-76A5EF45DC83}"/>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1" name="Freeform 15">
              <a:extLst>
                <a:ext uri="{FF2B5EF4-FFF2-40B4-BE49-F238E27FC236}">
                  <a16:creationId xmlns:a16="http://schemas.microsoft.com/office/drawing/2014/main" id="{3C2C6420-5BAF-4488-B922-7AA12ADBDD3C}"/>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16">
              <a:extLst>
                <a:ext uri="{FF2B5EF4-FFF2-40B4-BE49-F238E27FC236}">
                  <a16:creationId xmlns:a16="http://schemas.microsoft.com/office/drawing/2014/main" id="{37B4DECC-90BA-4C0F-90AD-ABC545C98628}"/>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17">
              <a:extLst>
                <a:ext uri="{FF2B5EF4-FFF2-40B4-BE49-F238E27FC236}">
                  <a16:creationId xmlns:a16="http://schemas.microsoft.com/office/drawing/2014/main" id="{A0C973C2-9B04-4756-9CC9-D9DB840D545F}"/>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18">
              <a:extLst>
                <a:ext uri="{FF2B5EF4-FFF2-40B4-BE49-F238E27FC236}">
                  <a16:creationId xmlns:a16="http://schemas.microsoft.com/office/drawing/2014/main" id="{88609260-C3D3-444E-B855-D532379DADC0}"/>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19">
              <a:extLst>
                <a:ext uri="{FF2B5EF4-FFF2-40B4-BE49-F238E27FC236}">
                  <a16:creationId xmlns:a16="http://schemas.microsoft.com/office/drawing/2014/main" id="{4891B591-F421-4A56-85A7-762DD6D462A9}"/>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16" name="Platshållare för bild 15">
            <a:extLst>
              <a:ext uri="{FF2B5EF4-FFF2-40B4-BE49-F238E27FC236}">
                <a16:creationId xmlns:a16="http://schemas.microsoft.com/office/drawing/2014/main" id="{5CEDDFA9-25DE-4CF9-9635-E46777EA7F42}"/>
              </a:ext>
            </a:extLst>
          </p:cNvPr>
          <p:cNvSpPr>
            <a:spLocks noGrp="1"/>
          </p:cNvSpPr>
          <p:nvPr>
            <p:ph type="pic" sz="quarter" idx="14" hasCustomPrompt="1"/>
          </p:nvPr>
        </p:nvSpPr>
        <p:spPr>
          <a:xfrm>
            <a:off x="6896100" y="0"/>
            <a:ext cx="2247900" cy="5143500"/>
          </a:xfrm>
          <a:custGeom>
            <a:avLst/>
            <a:gdLst>
              <a:gd name="connsiteX0" fmla="*/ 1441451 w 2247900"/>
              <a:gd name="connsiteY0" fmla="*/ 4654550 h 5143500"/>
              <a:gd name="connsiteX1" fmla="*/ 1376363 w 2247900"/>
              <a:gd name="connsiteY1" fmla="*/ 4725988 h 5143500"/>
              <a:gd name="connsiteX2" fmla="*/ 1376363 w 2247900"/>
              <a:gd name="connsiteY2" fmla="*/ 4884738 h 5143500"/>
              <a:gd name="connsiteX3" fmla="*/ 1441451 w 2247900"/>
              <a:gd name="connsiteY3" fmla="*/ 4957763 h 5143500"/>
              <a:gd name="connsiteX4" fmla="*/ 1851026 w 2247900"/>
              <a:gd name="connsiteY4" fmla="*/ 4957763 h 5143500"/>
              <a:gd name="connsiteX5" fmla="*/ 1916113 w 2247900"/>
              <a:gd name="connsiteY5" fmla="*/ 4884738 h 5143500"/>
              <a:gd name="connsiteX6" fmla="*/ 1916113 w 2247900"/>
              <a:gd name="connsiteY6" fmla="*/ 4725988 h 5143500"/>
              <a:gd name="connsiteX7" fmla="*/ 1851026 w 2247900"/>
              <a:gd name="connsiteY7" fmla="*/ 4654550 h 5143500"/>
              <a:gd name="connsiteX8" fmla="*/ 0 w 2247900"/>
              <a:gd name="connsiteY8" fmla="*/ 0 h 5143500"/>
              <a:gd name="connsiteX9" fmla="*/ 2247900 w 2247900"/>
              <a:gd name="connsiteY9" fmla="*/ 0 h 5143500"/>
              <a:gd name="connsiteX10" fmla="*/ 2247900 w 2247900"/>
              <a:gd name="connsiteY10" fmla="*/ 5143500 h 5143500"/>
              <a:gd name="connsiteX11" fmla="*/ 0 w 2247900"/>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7900" h="5143500">
                <a:moveTo>
                  <a:pt x="1441451" y="4654550"/>
                </a:moveTo>
                <a:lnTo>
                  <a:pt x="1376363" y="4725988"/>
                </a:lnTo>
                <a:lnTo>
                  <a:pt x="1376363" y="4884738"/>
                </a:lnTo>
                <a:lnTo>
                  <a:pt x="1441451" y="4957763"/>
                </a:lnTo>
                <a:lnTo>
                  <a:pt x="1851026" y="4957763"/>
                </a:lnTo>
                <a:lnTo>
                  <a:pt x="1916113" y="4884738"/>
                </a:lnTo>
                <a:lnTo>
                  <a:pt x="1916113" y="4725988"/>
                </a:lnTo>
                <a:lnTo>
                  <a:pt x="1851026" y="4654550"/>
                </a:lnTo>
                <a:close/>
                <a:moveTo>
                  <a:pt x="0" y="0"/>
                </a:moveTo>
                <a:lnTo>
                  <a:pt x="2247900" y="0"/>
                </a:lnTo>
                <a:lnTo>
                  <a:pt x="2247900" y="5143500"/>
                </a:lnTo>
                <a:lnTo>
                  <a:pt x="0" y="5143500"/>
                </a:lnTo>
                <a:close/>
              </a:path>
            </a:pathLst>
          </a:custGeom>
          <a:solidFill>
            <a:schemeClr val="bg1"/>
          </a:solidFill>
        </p:spPr>
        <p:txBody>
          <a:bodyPr vert="horz" wrap="square" lIns="0" tIns="0" rIns="0" bIns="648000" rtlCol="0" anchor="ctr">
            <a:noAutofit/>
          </a:bodyPr>
          <a:lstStyle>
            <a:lvl1pPr marL="0" indent="0" algn="ctr">
              <a:buNone/>
              <a:defRPr lang="en-US" dirty="0"/>
            </a:lvl1pPr>
          </a:lstStyle>
          <a:p>
            <a:pPr marL="135007" marR="0" lvl="0" indent="-135007" algn="ctr" defTabSz="685816" rtl="0" eaLnBrk="1" fontAlgn="auto" latinLnBrk="0" hangingPunct="1">
              <a:lnSpc>
                <a:spcPct val="100000"/>
              </a:lnSpc>
              <a:spcBef>
                <a:spcPts val="300"/>
              </a:spcBef>
              <a:spcAft>
                <a:spcPts val="600"/>
              </a:spcAft>
              <a:buClrTx/>
              <a:buSzTx/>
              <a:buFont typeface="Arial" panose="020B0604020202020204" pitchFamily="34" charset="0"/>
              <a:buNone/>
              <a:tabLst/>
              <a:defRPr/>
            </a:pPr>
            <a:r>
              <a:rPr lang="sv-SE" dirty="0"/>
              <a:t>Välj infoga bild</a:t>
            </a:r>
          </a:p>
        </p:txBody>
      </p:sp>
      <p:sp>
        <p:nvSpPr>
          <p:cNvPr id="3" name="Platshållare för datum 2">
            <a:extLst>
              <a:ext uri="{FF2B5EF4-FFF2-40B4-BE49-F238E27FC236}">
                <a16:creationId xmlns:a16="http://schemas.microsoft.com/office/drawing/2014/main" id="{A566CF15-26DF-4C98-9E60-57D1FA40CEBC}"/>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F456CDF1-DDA2-4249-8ADE-4C85B76361C2}"/>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22597ABE-6744-4909-9DAB-282B776B58FA}"/>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15" name="Platshållare för text 14">
            <a:extLst>
              <a:ext uri="{FF2B5EF4-FFF2-40B4-BE49-F238E27FC236}">
                <a16:creationId xmlns:a16="http://schemas.microsoft.com/office/drawing/2014/main" id="{5E56EE83-05A5-4E94-B27C-DDA23C2071AF}"/>
              </a:ext>
            </a:extLst>
          </p:cNvPr>
          <p:cNvSpPr>
            <a:spLocks noGrp="1"/>
          </p:cNvSpPr>
          <p:nvPr>
            <p:ph type="body" sz="quarter" idx="13"/>
          </p:nvPr>
        </p:nvSpPr>
        <p:spPr>
          <a:xfrm>
            <a:off x="606425" y="1544004"/>
            <a:ext cx="5767388" cy="308038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Rubrik 1">
            <a:extLst>
              <a:ext uri="{FF2B5EF4-FFF2-40B4-BE49-F238E27FC236}">
                <a16:creationId xmlns:a16="http://schemas.microsoft.com/office/drawing/2014/main" id="{F05CF8DE-1FD6-D821-FA8C-3CBE415F74DD}"/>
              </a:ext>
            </a:extLst>
          </p:cNvPr>
          <p:cNvSpPr>
            <a:spLocks noGrp="1"/>
          </p:cNvSpPr>
          <p:nvPr>
            <p:ph type="title" hasCustomPrompt="1"/>
          </p:nvPr>
        </p:nvSpPr>
        <p:spPr>
          <a:xfrm>
            <a:off x="605730" y="650132"/>
            <a:ext cx="5767910" cy="648997"/>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29588550"/>
      </p:ext>
    </p:extLst>
  </p:cSld>
  <p:clrMapOvr>
    <a:masterClrMapping/>
  </p:clrMapOvr>
  <p:extLst>
    <p:ext uri="{DCECCB84-F9BA-43D5-87BE-67443E8EF086}">
      <p15:sldGuideLst xmlns:p15="http://schemas.microsoft.com/office/powerpoint/2012/main">
        <p15:guide id="1" pos="2880" userDrawn="1">
          <p15:clr>
            <a:srgbClr val="FBAE40"/>
          </p15:clr>
        </p15:guide>
        <p15:guide id="2" pos="434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sida Pictogram">
    <p:bg>
      <p:bgPr>
        <a:solidFill>
          <a:srgbClr val="ECF7F0"/>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A566CF15-26DF-4C98-9E60-57D1FA40CEBC}"/>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F456CDF1-DDA2-4249-8ADE-4C85B76361C2}"/>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22597ABE-6744-4909-9DAB-282B776B58FA}"/>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53" name="AutoShape 3">
            <a:extLst>
              <a:ext uri="{FF2B5EF4-FFF2-40B4-BE49-F238E27FC236}">
                <a16:creationId xmlns:a16="http://schemas.microsoft.com/office/drawing/2014/main" id="{4C756AB5-59FC-4C80-A77E-209BDA87357F}"/>
              </a:ext>
            </a:extLst>
          </p:cNvPr>
          <p:cNvSpPr>
            <a:spLocks noChangeAspect="1" noChangeArrowheads="1" noTextEdit="1"/>
          </p:cNvSpPr>
          <p:nvPr userDrawn="1"/>
        </p:nvSpPr>
        <p:spPr bwMode="auto">
          <a:xfrm>
            <a:off x="8272463" y="4654550"/>
            <a:ext cx="53975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79" name="Platshållare för innehåll 78">
            <a:extLst>
              <a:ext uri="{FF2B5EF4-FFF2-40B4-BE49-F238E27FC236}">
                <a16:creationId xmlns:a16="http://schemas.microsoft.com/office/drawing/2014/main" id="{E5953BEB-7701-43BB-AB1D-6B0731B57E51}"/>
              </a:ext>
            </a:extLst>
          </p:cNvPr>
          <p:cNvSpPr>
            <a:spLocks noGrp="1"/>
          </p:cNvSpPr>
          <p:nvPr>
            <p:ph sz="quarter" idx="16"/>
          </p:nvPr>
        </p:nvSpPr>
        <p:spPr>
          <a:xfrm>
            <a:off x="4733925" y="914400"/>
            <a:ext cx="4076700" cy="3475882"/>
          </a:xfrm>
        </p:spPr>
        <p:txBody>
          <a:bodyPr vert="horz" lIns="0" tIns="0" rIns="0" bIns="0" rtlCol="0" anchor="ctr">
            <a:normAutofit/>
          </a:bodyPr>
          <a:lstStyle>
            <a:lvl1pPr>
              <a:defRPr lang="sv-SE" smtClean="0"/>
            </a:lvl1pPr>
            <a:lvl2pPr>
              <a:defRPr lang="sv-SE" smtClean="0"/>
            </a:lvl2pPr>
            <a:lvl3pPr>
              <a:defRPr lang="sv-SE" smtClean="0"/>
            </a:lvl3pPr>
            <a:lvl4pPr>
              <a:defRPr lang="sv-SE" smtClean="0"/>
            </a:lvl4pPr>
            <a:lvl5pPr>
              <a:defRPr lang="en-US"/>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Rubrik 1">
            <a:extLst>
              <a:ext uri="{FF2B5EF4-FFF2-40B4-BE49-F238E27FC236}">
                <a16:creationId xmlns:a16="http://schemas.microsoft.com/office/drawing/2014/main" id="{BC4499DF-C03F-69B5-FB38-41CC71D00A25}"/>
              </a:ext>
            </a:extLst>
          </p:cNvPr>
          <p:cNvSpPr>
            <a:spLocks noGrp="1"/>
          </p:cNvSpPr>
          <p:nvPr>
            <p:ph type="title" hasCustomPrompt="1"/>
          </p:nvPr>
        </p:nvSpPr>
        <p:spPr>
          <a:xfrm>
            <a:off x="334801" y="1922753"/>
            <a:ext cx="4034500" cy="648997"/>
          </a:xfrm>
          <a:prstGeom prst="callout1">
            <a:avLst>
              <a:gd name="adj1" fmla="val 98884"/>
              <a:gd name="adj2" fmla="val 56957"/>
              <a:gd name="adj3" fmla="val 99145"/>
              <a:gd name="adj4" fmla="val 43247"/>
            </a:avLst>
          </a:prstGeom>
          <a:ln w="12700">
            <a:solidFill>
              <a:schemeClr val="tx1"/>
            </a:solidFill>
          </a:ln>
          <a:effectLst/>
        </p:spPr>
        <p:txBody>
          <a:bodyPr/>
          <a:lstStyle>
            <a:lvl1pPr>
              <a:defRPr/>
            </a:lvl1pPr>
          </a:lstStyle>
          <a:p>
            <a:r>
              <a:rPr lang="sv-SE" dirty="0"/>
              <a:t>Klicka här för rubrik</a:t>
            </a:r>
          </a:p>
        </p:txBody>
      </p:sp>
      <p:sp>
        <p:nvSpPr>
          <p:cNvPr id="2" name="TextBox 1">
            <a:extLst>
              <a:ext uri="{FF2B5EF4-FFF2-40B4-BE49-F238E27FC236}">
                <a16:creationId xmlns:a16="http://schemas.microsoft.com/office/drawing/2014/main" id="{6E4F775A-7E68-B005-FF3D-33EF971FEF17}"/>
              </a:ext>
            </a:extLst>
          </p:cNvPr>
          <p:cNvSpPr txBox="1"/>
          <p:nvPr userDrawn="1"/>
        </p:nvSpPr>
        <p:spPr>
          <a:xfrm>
            <a:off x="0" y="-285865"/>
            <a:ext cx="1744388" cy="184666"/>
          </a:xfrm>
          <a:prstGeom prst="rect">
            <a:avLst/>
          </a:prstGeom>
          <a:solidFill>
            <a:srgbClr val="EEE9AC"/>
          </a:solidFill>
        </p:spPr>
        <p:txBody>
          <a:bodyPr wrap="none" rtlCol="0">
            <a:spAutoFit/>
          </a:bodyPr>
          <a:lstStyle/>
          <a:p>
            <a:r>
              <a:rPr lang="sv-SE" sz="600" dirty="0">
                <a:solidFill>
                  <a:sysClr val="windowText" lastClr="000000"/>
                </a:solidFill>
              </a:rPr>
              <a:t>För att lägga till ikoner via knappen piktogram</a:t>
            </a:r>
            <a:endParaRPr lang="en-GB" sz="600" dirty="0">
              <a:solidFill>
                <a:sysClr val="windowText" lastClr="000000"/>
              </a:solidFill>
            </a:endParaRPr>
          </a:p>
        </p:txBody>
      </p:sp>
    </p:spTree>
    <p:extLst>
      <p:ext uri="{BB962C8B-B14F-4D97-AF65-F5344CB8AC3E}">
        <p14:creationId xmlns:p14="http://schemas.microsoft.com/office/powerpoint/2010/main" val="1270325869"/>
      </p:ext>
    </p:extLst>
  </p:cSld>
  <p:clrMapOvr>
    <a:masterClrMapping/>
  </p:clrMapOvr>
  <p:extLst>
    <p:ext uri="{DCECCB84-F9BA-43D5-87BE-67443E8EF086}">
      <p15:sldGuideLst xmlns:p15="http://schemas.microsoft.com/office/powerpoint/2012/main">
        <p15:guide id="1" pos="2880" userDrawn="1">
          <p15:clr>
            <a:srgbClr val="FBAE40"/>
          </p15:clr>
        </p15:guide>
        <p15:guide id="2" pos="434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tikett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B33D7C0-8FD7-4D13-9A96-D60F8D3623F4}"/>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E7056FD2-D84F-42A4-8672-C80730644AA6}"/>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914E17AD-D719-4766-8608-B0437DFCD39A}"/>
              </a:ext>
            </a:extLst>
          </p:cNvPr>
          <p:cNvSpPr>
            <a:spLocks noGrp="1"/>
          </p:cNvSpPr>
          <p:nvPr>
            <p:ph type="sldNum" sz="quarter" idx="12"/>
          </p:nvPr>
        </p:nvSpPr>
        <p:spPr/>
        <p:txBody>
          <a:bodyPr/>
          <a:lstStyle/>
          <a:p>
            <a:fld id="{328EC690-4205-452D-8738-44AC2C0A25D9}" type="slidenum">
              <a:rPr lang="sv-SE" smtClean="0"/>
              <a:pPr/>
              <a:t>‹#›</a:t>
            </a:fld>
            <a:endParaRPr lang="sv-SE" dirty="0"/>
          </a:p>
        </p:txBody>
      </p:sp>
      <p:pic>
        <p:nvPicPr>
          <p:cNvPr id="6" name="Bildobjekt 5">
            <a:extLst>
              <a:ext uri="{FF2B5EF4-FFF2-40B4-BE49-F238E27FC236}">
                <a16:creationId xmlns:a16="http://schemas.microsoft.com/office/drawing/2014/main" id="{30E57C84-9FC3-429D-BBFB-0DFBF6476104}"/>
              </a:ext>
            </a:extLst>
          </p:cNvPr>
          <p:cNvPicPr>
            <a:picLocks noChangeAspect="1"/>
          </p:cNvPicPr>
          <p:nvPr userDrawn="1"/>
        </p:nvPicPr>
        <p:blipFill>
          <a:blip r:embed="rId2"/>
          <a:stretch>
            <a:fillRect/>
          </a:stretch>
        </p:blipFill>
        <p:spPr>
          <a:xfrm>
            <a:off x="333375" y="1385680"/>
            <a:ext cx="2624138" cy="2952717"/>
          </a:xfrm>
          <a:prstGeom prst="rect">
            <a:avLst/>
          </a:prstGeom>
        </p:spPr>
      </p:pic>
      <p:pic>
        <p:nvPicPr>
          <p:cNvPr id="7" name="Bildobjekt 6">
            <a:extLst>
              <a:ext uri="{FF2B5EF4-FFF2-40B4-BE49-F238E27FC236}">
                <a16:creationId xmlns:a16="http://schemas.microsoft.com/office/drawing/2014/main" id="{9C5ACEBA-F8A7-4219-80CD-5B4C13B024E9}"/>
              </a:ext>
            </a:extLst>
          </p:cNvPr>
          <p:cNvPicPr>
            <a:picLocks noChangeAspect="1"/>
          </p:cNvPicPr>
          <p:nvPr userDrawn="1"/>
        </p:nvPicPr>
        <p:blipFill>
          <a:blip r:embed="rId2"/>
          <a:stretch>
            <a:fillRect/>
          </a:stretch>
        </p:blipFill>
        <p:spPr>
          <a:xfrm>
            <a:off x="3259732" y="1385680"/>
            <a:ext cx="2624138" cy="2952717"/>
          </a:xfrm>
          <a:prstGeom prst="rect">
            <a:avLst/>
          </a:prstGeom>
        </p:spPr>
      </p:pic>
      <p:pic>
        <p:nvPicPr>
          <p:cNvPr id="8" name="Bildobjekt 7">
            <a:extLst>
              <a:ext uri="{FF2B5EF4-FFF2-40B4-BE49-F238E27FC236}">
                <a16:creationId xmlns:a16="http://schemas.microsoft.com/office/drawing/2014/main" id="{E7B9FEBC-560B-46BD-AC2C-9AEDABA08F91}"/>
              </a:ext>
            </a:extLst>
          </p:cNvPr>
          <p:cNvPicPr>
            <a:picLocks noChangeAspect="1"/>
          </p:cNvPicPr>
          <p:nvPr userDrawn="1"/>
        </p:nvPicPr>
        <p:blipFill>
          <a:blip r:embed="rId2"/>
          <a:stretch>
            <a:fillRect/>
          </a:stretch>
        </p:blipFill>
        <p:spPr>
          <a:xfrm>
            <a:off x="6186089" y="1385680"/>
            <a:ext cx="2624138" cy="2952717"/>
          </a:xfrm>
          <a:prstGeom prst="rect">
            <a:avLst/>
          </a:prstGeom>
        </p:spPr>
      </p:pic>
      <p:sp>
        <p:nvSpPr>
          <p:cNvPr id="10" name="Platshållare för text 9">
            <a:extLst>
              <a:ext uri="{FF2B5EF4-FFF2-40B4-BE49-F238E27FC236}">
                <a16:creationId xmlns:a16="http://schemas.microsoft.com/office/drawing/2014/main" id="{BAA84600-8458-478C-B960-C63492ED1902}"/>
              </a:ext>
            </a:extLst>
          </p:cNvPr>
          <p:cNvSpPr>
            <a:spLocks noGrp="1"/>
          </p:cNvSpPr>
          <p:nvPr>
            <p:ph type="body" sz="quarter" idx="13"/>
          </p:nvPr>
        </p:nvSpPr>
        <p:spPr>
          <a:xfrm>
            <a:off x="510817" y="2390636"/>
            <a:ext cx="2269254" cy="1480923"/>
          </a:xfrm>
        </p:spPr>
        <p:txBody>
          <a:bodyPr anchor="t" anchorCtr="0"/>
          <a:lstStyle>
            <a:lvl1pPr marL="0" indent="0" algn="ctr">
              <a:buNone/>
              <a:defRPr/>
            </a:lvl1pPr>
          </a:lstStyle>
          <a:p>
            <a:pPr lvl="0"/>
            <a:r>
              <a:rPr lang="sv-SE"/>
              <a:t>Klicka här för att ändra format på bakgrundstexten</a:t>
            </a:r>
          </a:p>
        </p:txBody>
      </p:sp>
      <p:sp>
        <p:nvSpPr>
          <p:cNvPr id="11" name="Platshållare för text 9">
            <a:extLst>
              <a:ext uri="{FF2B5EF4-FFF2-40B4-BE49-F238E27FC236}">
                <a16:creationId xmlns:a16="http://schemas.microsoft.com/office/drawing/2014/main" id="{2BF752D0-6502-4A44-9134-B1E62CBAB4E9}"/>
              </a:ext>
            </a:extLst>
          </p:cNvPr>
          <p:cNvSpPr>
            <a:spLocks noGrp="1"/>
          </p:cNvSpPr>
          <p:nvPr>
            <p:ph type="body" sz="quarter" idx="14"/>
          </p:nvPr>
        </p:nvSpPr>
        <p:spPr>
          <a:xfrm>
            <a:off x="3437174" y="2390636"/>
            <a:ext cx="2269254" cy="1480923"/>
          </a:xfrm>
        </p:spPr>
        <p:txBody>
          <a:bodyPr anchor="t" anchorCtr="0"/>
          <a:lstStyle>
            <a:lvl1pPr marL="0" indent="0" algn="ctr">
              <a:buFont typeface="Arial" panose="020B0604020202020204" pitchFamily="34" charset="0"/>
              <a:buNone/>
              <a:defRPr/>
            </a:lvl1pPr>
          </a:lstStyle>
          <a:p>
            <a:pPr lvl="0"/>
            <a:r>
              <a:rPr lang="sv-SE"/>
              <a:t>Klicka här för att ändra format på bakgrundstexten</a:t>
            </a:r>
          </a:p>
        </p:txBody>
      </p:sp>
      <p:sp>
        <p:nvSpPr>
          <p:cNvPr id="12" name="Platshållare för text 9">
            <a:extLst>
              <a:ext uri="{FF2B5EF4-FFF2-40B4-BE49-F238E27FC236}">
                <a16:creationId xmlns:a16="http://schemas.microsoft.com/office/drawing/2014/main" id="{ADB9B21A-5ACD-4BA4-9328-CCFA8B5960CF}"/>
              </a:ext>
            </a:extLst>
          </p:cNvPr>
          <p:cNvSpPr>
            <a:spLocks noGrp="1"/>
          </p:cNvSpPr>
          <p:nvPr>
            <p:ph type="body" sz="quarter" idx="15"/>
          </p:nvPr>
        </p:nvSpPr>
        <p:spPr>
          <a:xfrm>
            <a:off x="6363929" y="2390636"/>
            <a:ext cx="2269254" cy="1480923"/>
          </a:xfrm>
        </p:spPr>
        <p:txBody>
          <a:bodyPr anchor="t" anchorCtr="0"/>
          <a:lstStyle>
            <a:lvl1pPr marL="0" indent="0" algn="ctr">
              <a:buFont typeface="Arial" panose="020B0604020202020204" pitchFamily="34" charset="0"/>
              <a:buNone/>
              <a:defRPr/>
            </a:lvl1pPr>
          </a:lstStyle>
          <a:p>
            <a:pPr lvl="0"/>
            <a:r>
              <a:rPr lang="sv-SE"/>
              <a:t>Klicka här för att ändra format på bakgrundstexten</a:t>
            </a:r>
          </a:p>
        </p:txBody>
      </p:sp>
      <p:sp>
        <p:nvSpPr>
          <p:cNvPr id="13" name="Platshållare för text 9">
            <a:extLst>
              <a:ext uri="{FF2B5EF4-FFF2-40B4-BE49-F238E27FC236}">
                <a16:creationId xmlns:a16="http://schemas.microsoft.com/office/drawing/2014/main" id="{7F80B71D-CDA2-41AE-A406-315C56FACAE1}"/>
              </a:ext>
            </a:extLst>
          </p:cNvPr>
          <p:cNvSpPr>
            <a:spLocks noGrp="1"/>
          </p:cNvSpPr>
          <p:nvPr>
            <p:ph type="body" sz="quarter" idx="16" hasCustomPrompt="1"/>
          </p:nvPr>
        </p:nvSpPr>
        <p:spPr>
          <a:xfrm>
            <a:off x="510817" y="1734129"/>
            <a:ext cx="2269254" cy="523220"/>
          </a:xfrm>
        </p:spPr>
        <p:txBody>
          <a:bodyPr anchor="b">
            <a:spAutoFit/>
          </a:bodyPr>
          <a:lstStyle>
            <a:lvl1pPr marL="0" indent="0" algn="ctr">
              <a:buNone/>
              <a:defRPr sz="1700">
                <a:latin typeface="+mj-lt"/>
              </a:defRPr>
            </a:lvl1pPr>
          </a:lstStyle>
          <a:p>
            <a:pPr lvl="0"/>
            <a:r>
              <a:rPr lang="sv-SE" dirty="0"/>
              <a:t>Klicka här för underrubrik</a:t>
            </a:r>
          </a:p>
        </p:txBody>
      </p:sp>
      <p:sp>
        <p:nvSpPr>
          <p:cNvPr id="14" name="Platshållare för text 9">
            <a:extLst>
              <a:ext uri="{FF2B5EF4-FFF2-40B4-BE49-F238E27FC236}">
                <a16:creationId xmlns:a16="http://schemas.microsoft.com/office/drawing/2014/main" id="{A47194D1-CA86-4083-B9CB-0D1409DC1D2C}"/>
              </a:ext>
            </a:extLst>
          </p:cNvPr>
          <p:cNvSpPr>
            <a:spLocks noGrp="1"/>
          </p:cNvSpPr>
          <p:nvPr>
            <p:ph type="body" sz="quarter" idx="17" hasCustomPrompt="1"/>
          </p:nvPr>
        </p:nvSpPr>
        <p:spPr>
          <a:xfrm>
            <a:off x="3437174" y="1734129"/>
            <a:ext cx="2269254" cy="523220"/>
          </a:xfrm>
        </p:spPr>
        <p:txBody>
          <a:bodyPr anchor="b">
            <a:spAutoFit/>
          </a:bodyPr>
          <a:lstStyle>
            <a:lvl1pPr marL="0" indent="0" algn="ctr">
              <a:buFont typeface="Arial" panose="020B0604020202020204" pitchFamily="34" charset="0"/>
              <a:buNone/>
              <a:defRPr sz="1700">
                <a:latin typeface="+mj-lt"/>
              </a:defRPr>
            </a:lvl1pPr>
          </a:lstStyle>
          <a:p>
            <a:pPr lvl="0"/>
            <a:r>
              <a:rPr lang="sv-SE" dirty="0"/>
              <a:t>Klicka här för underrubrik</a:t>
            </a:r>
          </a:p>
        </p:txBody>
      </p:sp>
      <p:sp>
        <p:nvSpPr>
          <p:cNvPr id="15" name="Platshållare för text 9">
            <a:extLst>
              <a:ext uri="{FF2B5EF4-FFF2-40B4-BE49-F238E27FC236}">
                <a16:creationId xmlns:a16="http://schemas.microsoft.com/office/drawing/2014/main" id="{A0695D1F-F898-43D4-B8BB-92979FD045C7}"/>
              </a:ext>
            </a:extLst>
          </p:cNvPr>
          <p:cNvSpPr>
            <a:spLocks noGrp="1"/>
          </p:cNvSpPr>
          <p:nvPr>
            <p:ph type="body" sz="quarter" idx="18" hasCustomPrompt="1"/>
          </p:nvPr>
        </p:nvSpPr>
        <p:spPr>
          <a:xfrm>
            <a:off x="6363929" y="1734129"/>
            <a:ext cx="2269254" cy="523220"/>
          </a:xfrm>
        </p:spPr>
        <p:txBody>
          <a:bodyPr anchor="b">
            <a:spAutoFit/>
          </a:bodyPr>
          <a:lstStyle>
            <a:lvl1pPr marL="0" indent="0" algn="ctr">
              <a:buFont typeface="Arial" panose="020B0604020202020204" pitchFamily="34" charset="0"/>
              <a:buNone/>
              <a:defRPr sz="1700">
                <a:latin typeface="+mj-lt"/>
              </a:defRPr>
            </a:lvl1pPr>
          </a:lstStyle>
          <a:p>
            <a:pPr lvl="0"/>
            <a:r>
              <a:rPr lang="sv-SE" dirty="0"/>
              <a:t>Klicka här för underrubrik</a:t>
            </a:r>
          </a:p>
        </p:txBody>
      </p:sp>
      <p:sp>
        <p:nvSpPr>
          <p:cNvPr id="9" name="Rubrik 1">
            <a:extLst>
              <a:ext uri="{FF2B5EF4-FFF2-40B4-BE49-F238E27FC236}">
                <a16:creationId xmlns:a16="http://schemas.microsoft.com/office/drawing/2014/main" id="{6A1B2F08-2B80-FDE0-6C81-F8560F6FBF69}"/>
              </a:ext>
            </a:extLst>
          </p:cNvPr>
          <p:cNvSpPr>
            <a:spLocks noGrp="1"/>
          </p:cNvSpPr>
          <p:nvPr>
            <p:ph type="title" hasCustomPrompt="1"/>
          </p:nvPr>
        </p:nvSpPr>
        <p:spPr>
          <a:xfrm>
            <a:off x="333374" y="376238"/>
            <a:ext cx="8477251" cy="658813"/>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1831782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itat med bild">
    <p:bg>
      <p:bgPr>
        <a:solidFill>
          <a:srgbClr val="ECF7F0"/>
        </a:solidFill>
        <a:effectLst/>
      </p:bgPr>
    </p:bg>
    <p:spTree>
      <p:nvGrpSpPr>
        <p:cNvPr id="1" name=""/>
        <p:cNvGrpSpPr/>
        <p:nvPr/>
      </p:nvGrpSpPr>
      <p:grpSpPr>
        <a:xfrm>
          <a:off x="0" y="0"/>
          <a:ext cx="0" cy="0"/>
          <a:chOff x="0" y="0"/>
          <a:chExt cx="0" cy="0"/>
        </a:xfrm>
      </p:grpSpPr>
      <p:sp>
        <p:nvSpPr>
          <p:cNvPr id="29" name="Freeform 5">
            <a:extLst>
              <a:ext uri="{FF2B5EF4-FFF2-40B4-BE49-F238E27FC236}">
                <a16:creationId xmlns:a16="http://schemas.microsoft.com/office/drawing/2014/main" id="{27324B90-3EFF-4672-9109-C839A2BB9A4C}"/>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30" name="Group 4">
            <a:extLst>
              <a:ext uri="{FF2B5EF4-FFF2-40B4-BE49-F238E27FC236}">
                <a16:creationId xmlns:a16="http://schemas.microsoft.com/office/drawing/2014/main" id="{C2FF31F5-12BD-46AC-B7B2-0A6D98FD762E}"/>
              </a:ext>
            </a:extLst>
          </p:cNvPr>
          <p:cNvGrpSpPr>
            <a:grpSpLocks noChangeAspect="1"/>
          </p:cNvGrpSpPr>
          <p:nvPr userDrawn="1"/>
        </p:nvGrpSpPr>
        <p:grpSpPr bwMode="auto">
          <a:xfrm>
            <a:off x="8272463" y="4654550"/>
            <a:ext cx="539750" cy="303213"/>
            <a:chOff x="5211" y="2932"/>
            <a:chExt cx="340" cy="191"/>
          </a:xfrm>
        </p:grpSpPr>
        <p:sp>
          <p:nvSpPr>
            <p:cNvPr id="31" name="AutoShape 3">
              <a:extLst>
                <a:ext uri="{FF2B5EF4-FFF2-40B4-BE49-F238E27FC236}">
                  <a16:creationId xmlns:a16="http://schemas.microsoft.com/office/drawing/2014/main" id="{4330BDB9-9B6C-4A60-B035-2336046E37C3}"/>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5">
              <a:extLst>
                <a:ext uri="{FF2B5EF4-FFF2-40B4-BE49-F238E27FC236}">
                  <a16:creationId xmlns:a16="http://schemas.microsoft.com/office/drawing/2014/main" id="{12F1BF3A-5ADC-415A-AA2E-1ADA9D8180BB}"/>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6">
              <a:extLst>
                <a:ext uri="{FF2B5EF4-FFF2-40B4-BE49-F238E27FC236}">
                  <a16:creationId xmlns:a16="http://schemas.microsoft.com/office/drawing/2014/main" id="{25C60DDC-2ACF-4ABC-8C38-97C807488C28}"/>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7">
              <a:extLst>
                <a:ext uri="{FF2B5EF4-FFF2-40B4-BE49-F238E27FC236}">
                  <a16:creationId xmlns:a16="http://schemas.microsoft.com/office/drawing/2014/main" id="{384F36B8-2BC7-42F1-B657-A10780CAD8A6}"/>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8">
              <a:extLst>
                <a:ext uri="{FF2B5EF4-FFF2-40B4-BE49-F238E27FC236}">
                  <a16:creationId xmlns:a16="http://schemas.microsoft.com/office/drawing/2014/main" id="{74EE3549-A609-47BA-B0D1-6B6148CAE87C}"/>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9">
              <a:extLst>
                <a:ext uri="{FF2B5EF4-FFF2-40B4-BE49-F238E27FC236}">
                  <a16:creationId xmlns:a16="http://schemas.microsoft.com/office/drawing/2014/main" id="{06F3EDA1-97EC-4BD1-A6C5-8E79481F7051}"/>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0">
              <a:extLst>
                <a:ext uri="{FF2B5EF4-FFF2-40B4-BE49-F238E27FC236}">
                  <a16:creationId xmlns:a16="http://schemas.microsoft.com/office/drawing/2014/main" id="{79F555FF-A389-4FDA-8ED4-FEE60D25019A}"/>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1">
              <a:extLst>
                <a:ext uri="{FF2B5EF4-FFF2-40B4-BE49-F238E27FC236}">
                  <a16:creationId xmlns:a16="http://schemas.microsoft.com/office/drawing/2014/main" id="{C28FB187-B9F8-4756-BC02-8CFDC5E722D9}"/>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9" name="Freeform 12">
              <a:extLst>
                <a:ext uri="{FF2B5EF4-FFF2-40B4-BE49-F238E27FC236}">
                  <a16:creationId xmlns:a16="http://schemas.microsoft.com/office/drawing/2014/main" id="{01FFF0AC-C6D0-4D49-92A8-4AAE8D374023}"/>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0" name="Freeform 13">
              <a:extLst>
                <a:ext uri="{FF2B5EF4-FFF2-40B4-BE49-F238E27FC236}">
                  <a16:creationId xmlns:a16="http://schemas.microsoft.com/office/drawing/2014/main" id="{77AB6B6F-5095-4F01-9021-8057B6FBF94A}"/>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1" name="Freeform 14">
              <a:extLst>
                <a:ext uri="{FF2B5EF4-FFF2-40B4-BE49-F238E27FC236}">
                  <a16:creationId xmlns:a16="http://schemas.microsoft.com/office/drawing/2014/main" id="{7ACC953B-1A97-474A-BDA3-67766811042F}"/>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2" name="Freeform 15">
              <a:extLst>
                <a:ext uri="{FF2B5EF4-FFF2-40B4-BE49-F238E27FC236}">
                  <a16:creationId xmlns:a16="http://schemas.microsoft.com/office/drawing/2014/main" id="{567FFCDF-B273-4464-89FD-FA33C4EA959A}"/>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3" name="Freeform 16">
              <a:extLst>
                <a:ext uri="{FF2B5EF4-FFF2-40B4-BE49-F238E27FC236}">
                  <a16:creationId xmlns:a16="http://schemas.microsoft.com/office/drawing/2014/main" id="{73F926A5-AAD8-4CA5-A95D-2C5CC40F6F6F}"/>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4" name="Freeform 17">
              <a:extLst>
                <a:ext uri="{FF2B5EF4-FFF2-40B4-BE49-F238E27FC236}">
                  <a16:creationId xmlns:a16="http://schemas.microsoft.com/office/drawing/2014/main" id="{E5D06CF5-AF47-49D8-9D9B-35D36DAF49DC}"/>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5" name="Freeform 18">
              <a:extLst>
                <a:ext uri="{FF2B5EF4-FFF2-40B4-BE49-F238E27FC236}">
                  <a16:creationId xmlns:a16="http://schemas.microsoft.com/office/drawing/2014/main" id="{0DB2993C-3D5B-4B1C-A0F2-557AB52E0CED}"/>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6" name="Freeform 19">
              <a:extLst>
                <a:ext uri="{FF2B5EF4-FFF2-40B4-BE49-F238E27FC236}">
                  <a16:creationId xmlns:a16="http://schemas.microsoft.com/office/drawing/2014/main" id="{FBD5ADFA-CF00-480B-BAB8-205E0AD685CA}"/>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28" name="Platshållare för bild 27">
            <a:extLst>
              <a:ext uri="{FF2B5EF4-FFF2-40B4-BE49-F238E27FC236}">
                <a16:creationId xmlns:a16="http://schemas.microsoft.com/office/drawing/2014/main" id="{35D3D7C2-72A4-4714-B4FA-C13B1514716A}"/>
              </a:ext>
            </a:extLst>
          </p:cNvPr>
          <p:cNvSpPr>
            <a:spLocks noGrp="1"/>
          </p:cNvSpPr>
          <p:nvPr>
            <p:ph type="pic" sz="quarter" idx="14" hasCustomPrompt="1"/>
          </p:nvPr>
        </p:nvSpPr>
        <p:spPr>
          <a:xfrm>
            <a:off x="4410075" y="0"/>
            <a:ext cx="4766401" cy="5146241"/>
          </a:xfrm>
          <a:custGeom>
            <a:avLst/>
            <a:gdLst>
              <a:gd name="connsiteX0" fmla="*/ 3926691 w 4766401"/>
              <a:gd name="connsiteY0" fmla="*/ 4655881 h 5146241"/>
              <a:gd name="connsiteX1" fmla="*/ 3861902 w 4766401"/>
              <a:gd name="connsiteY1" fmla="*/ 4727021 h 5146241"/>
              <a:gd name="connsiteX2" fmla="*/ 3861902 w 4766401"/>
              <a:gd name="connsiteY2" fmla="*/ 4885816 h 5146241"/>
              <a:gd name="connsiteX3" fmla="*/ 3926691 w 4766401"/>
              <a:gd name="connsiteY3" fmla="*/ 4959497 h 5146241"/>
              <a:gd name="connsiteX4" fmla="*/ 4337018 w 4766401"/>
              <a:gd name="connsiteY4" fmla="*/ 4959497 h 5146241"/>
              <a:gd name="connsiteX5" fmla="*/ 4401807 w 4766401"/>
              <a:gd name="connsiteY5" fmla="*/ 4885816 h 5146241"/>
              <a:gd name="connsiteX6" fmla="*/ 4401807 w 4766401"/>
              <a:gd name="connsiteY6" fmla="*/ 4727021 h 5146241"/>
              <a:gd name="connsiteX7" fmla="*/ 4337018 w 4766401"/>
              <a:gd name="connsiteY7" fmla="*/ 4655881 h 5146241"/>
              <a:gd name="connsiteX8" fmla="*/ 348079 w 4766401"/>
              <a:gd name="connsiteY8" fmla="*/ 0 h 5146241"/>
              <a:gd name="connsiteX9" fmla="*/ 4539006 w 4766401"/>
              <a:gd name="connsiteY9" fmla="*/ 0 h 5146241"/>
              <a:gd name="connsiteX10" fmla="*/ 4733371 w 4766401"/>
              <a:gd name="connsiteY10" fmla="*/ 0 h 5146241"/>
              <a:gd name="connsiteX11" fmla="*/ 4766401 w 4766401"/>
              <a:gd name="connsiteY11" fmla="*/ 0 h 5146241"/>
              <a:gd name="connsiteX12" fmla="*/ 4766401 w 4766401"/>
              <a:gd name="connsiteY12" fmla="*/ 5146241 h 5146241"/>
              <a:gd name="connsiteX13" fmla="*/ 4540276 w 4766401"/>
              <a:gd name="connsiteY13" fmla="*/ 5146241 h 5146241"/>
              <a:gd name="connsiteX14" fmla="*/ 4540276 w 4766401"/>
              <a:gd name="connsiteY14" fmla="*/ 5144970 h 5146241"/>
              <a:gd name="connsiteX15" fmla="*/ 348079 w 4766401"/>
              <a:gd name="connsiteY15" fmla="*/ 5144970 h 5146241"/>
              <a:gd name="connsiteX16" fmla="*/ 348079 w 4766401"/>
              <a:gd name="connsiteY16" fmla="*/ 3478253 h 5146241"/>
              <a:gd name="connsiteX17" fmla="*/ 348079 w 4766401"/>
              <a:gd name="connsiteY17" fmla="*/ 3404572 h 5146241"/>
              <a:gd name="connsiteX18" fmla="*/ 278210 w 4766401"/>
              <a:gd name="connsiteY18" fmla="*/ 3183529 h 5146241"/>
              <a:gd name="connsiteX19" fmla="*/ 273128 w 4766401"/>
              <a:gd name="connsiteY19" fmla="*/ 3175907 h 5146241"/>
              <a:gd name="connsiteX20" fmla="*/ 209610 w 4766401"/>
              <a:gd name="connsiteY20" fmla="*/ 3099685 h 5146241"/>
              <a:gd name="connsiteX21" fmla="*/ 0 w 4766401"/>
              <a:gd name="connsiteY21" fmla="*/ 2575026 h 5146241"/>
              <a:gd name="connsiteX22" fmla="*/ 209610 w 4766401"/>
              <a:gd name="connsiteY22" fmla="*/ 2050366 h 5146241"/>
              <a:gd name="connsiteX23" fmla="*/ 273128 w 4766401"/>
              <a:gd name="connsiteY23" fmla="*/ 1974144 h 5146241"/>
              <a:gd name="connsiteX24" fmla="*/ 278210 w 4766401"/>
              <a:gd name="connsiteY24" fmla="*/ 1966522 h 5146241"/>
              <a:gd name="connsiteX25" fmla="*/ 348079 w 4766401"/>
              <a:gd name="connsiteY25" fmla="*/ 1745479 h 5146241"/>
              <a:gd name="connsiteX26" fmla="*/ 348079 w 4766401"/>
              <a:gd name="connsiteY26" fmla="*/ 1667987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6401" h="5146241">
                <a:moveTo>
                  <a:pt x="3926691" y="4655881"/>
                </a:moveTo>
                <a:lnTo>
                  <a:pt x="3861902" y="4727021"/>
                </a:lnTo>
                <a:lnTo>
                  <a:pt x="3861902" y="4885816"/>
                </a:lnTo>
                <a:lnTo>
                  <a:pt x="3926691" y="4959497"/>
                </a:lnTo>
                <a:lnTo>
                  <a:pt x="4337018" y="4959497"/>
                </a:lnTo>
                <a:lnTo>
                  <a:pt x="4401807" y="4885816"/>
                </a:lnTo>
                <a:lnTo>
                  <a:pt x="4401807" y="4727021"/>
                </a:lnTo>
                <a:lnTo>
                  <a:pt x="4337018" y="4655881"/>
                </a:lnTo>
                <a:close/>
                <a:moveTo>
                  <a:pt x="348079" y="0"/>
                </a:moveTo>
                <a:lnTo>
                  <a:pt x="4539006" y="0"/>
                </a:lnTo>
                <a:lnTo>
                  <a:pt x="4733371" y="0"/>
                </a:lnTo>
                <a:lnTo>
                  <a:pt x="4766401" y="0"/>
                </a:lnTo>
                <a:lnTo>
                  <a:pt x="4766401" y="5146241"/>
                </a:lnTo>
                <a:lnTo>
                  <a:pt x="4540276" y="5146241"/>
                </a:lnTo>
                <a:lnTo>
                  <a:pt x="4540276" y="5144970"/>
                </a:lnTo>
                <a:lnTo>
                  <a:pt x="348079" y="5144970"/>
                </a:lnTo>
                <a:lnTo>
                  <a:pt x="348079" y="3478253"/>
                </a:lnTo>
                <a:lnTo>
                  <a:pt x="348079" y="3404572"/>
                </a:lnTo>
                <a:cubicBezTo>
                  <a:pt x="348079" y="3404572"/>
                  <a:pt x="339187" y="3274995"/>
                  <a:pt x="278210" y="3183529"/>
                </a:cubicBezTo>
                <a:cubicBezTo>
                  <a:pt x="276939" y="3180989"/>
                  <a:pt x="274398" y="3178448"/>
                  <a:pt x="273128" y="3175907"/>
                </a:cubicBezTo>
                <a:lnTo>
                  <a:pt x="209610" y="3099685"/>
                </a:lnTo>
                <a:cubicBezTo>
                  <a:pt x="209610" y="3099685"/>
                  <a:pt x="0" y="2893887"/>
                  <a:pt x="0" y="2575026"/>
                </a:cubicBezTo>
                <a:cubicBezTo>
                  <a:pt x="0" y="2256164"/>
                  <a:pt x="209610" y="2050366"/>
                  <a:pt x="209610" y="2050366"/>
                </a:cubicBezTo>
                <a:lnTo>
                  <a:pt x="273128" y="1974144"/>
                </a:lnTo>
                <a:cubicBezTo>
                  <a:pt x="275669" y="1971603"/>
                  <a:pt x="276939" y="1969063"/>
                  <a:pt x="278210" y="1966522"/>
                </a:cubicBezTo>
                <a:cubicBezTo>
                  <a:pt x="340457" y="1875056"/>
                  <a:pt x="348079" y="1745479"/>
                  <a:pt x="348079" y="1745479"/>
                </a:cubicBezTo>
                <a:lnTo>
                  <a:pt x="348079" y="1667987"/>
                </a:lnTo>
                <a:close/>
              </a:path>
            </a:pathLst>
          </a:custGeom>
          <a:solidFill>
            <a:schemeClr val="bg1"/>
          </a:solidFill>
        </p:spPr>
        <p:txBody>
          <a:bodyPr wrap="square" bIns="648000" anchor="ctr">
            <a:noAutofit/>
          </a:bodyPr>
          <a:lstStyle>
            <a:lvl1pPr marL="0" indent="0" algn="ctr">
              <a:buNone/>
              <a:defRPr/>
            </a:lvl1pPr>
          </a:lstStyle>
          <a:p>
            <a:r>
              <a:rPr lang="sv-SE" dirty="0"/>
              <a:t>Välj infoga bild</a:t>
            </a:r>
          </a:p>
        </p:txBody>
      </p:sp>
      <p:sp>
        <p:nvSpPr>
          <p:cNvPr id="8" name="Rubrik 1">
            <a:extLst>
              <a:ext uri="{FF2B5EF4-FFF2-40B4-BE49-F238E27FC236}">
                <a16:creationId xmlns:a16="http://schemas.microsoft.com/office/drawing/2014/main" id="{4BD9F304-198D-0AC9-4D10-E02779CBA20C}"/>
              </a:ext>
            </a:extLst>
          </p:cNvPr>
          <p:cNvSpPr>
            <a:spLocks noGrp="1"/>
          </p:cNvSpPr>
          <p:nvPr>
            <p:ph type="title" hasCustomPrompt="1"/>
          </p:nvPr>
        </p:nvSpPr>
        <p:spPr>
          <a:xfrm>
            <a:off x="334801" y="1922753"/>
            <a:ext cx="4034500" cy="648997"/>
          </a:xfrm>
          <a:prstGeom prst="callout1">
            <a:avLst>
              <a:gd name="adj1" fmla="val 98884"/>
              <a:gd name="adj2" fmla="val 57016"/>
              <a:gd name="adj3" fmla="val 98778"/>
              <a:gd name="adj4" fmla="val 43188"/>
            </a:avLst>
          </a:prstGeom>
          <a:ln w="12700">
            <a:solidFill>
              <a:schemeClr val="tx1"/>
            </a:solidFill>
          </a:ln>
          <a:effectLst/>
        </p:spPr>
        <p:txBody>
          <a:bodyPr/>
          <a:lstStyle>
            <a:lvl1pPr>
              <a:defRPr/>
            </a:lvl1pPr>
          </a:lstStyle>
          <a:p>
            <a:r>
              <a:rPr lang="sv-SE" dirty="0"/>
              <a:t>Citat</a:t>
            </a:r>
          </a:p>
        </p:txBody>
      </p:sp>
    </p:spTree>
    <p:extLst>
      <p:ext uri="{BB962C8B-B14F-4D97-AF65-F5344CB8AC3E}">
        <p14:creationId xmlns:p14="http://schemas.microsoft.com/office/powerpoint/2010/main" val="1727535278"/>
      </p:ext>
    </p:extLst>
  </p:cSld>
  <p:clrMapOvr>
    <a:masterClrMapping/>
  </p:clrMapOvr>
  <p:extLst>
    <p:ext uri="{DCECCB84-F9BA-43D5-87BE-67443E8EF086}">
      <p15:sldGuideLst xmlns:p15="http://schemas.microsoft.com/office/powerpoint/2012/main">
        <p15:guide id="1" pos="271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med bild">
    <p:bg>
      <p:bgPr>
        <a:solidFill>
          <a:srgbClr val="ECF7F0"/>
        </a:solidFill>
        <a:effectLst/>
      </p:bgPr>
    </p:bg>
    <p:spTree>
      <p:nvGrpSpPr>
        <p:cNvPr id="1" name=""/>
        <p:cNvGrpSpPr/>
        <p:nvPr/>
      </p:nvGrpSpPr>
      <p:grpSpPr>
        <a:xfrm>
          <a:off x="0" y="0"/>
          <a:ext cx="0" cy="0"/>
          <a:chOff x="0" y="0"/>
          <a:chExt cx="0" cy="0"/>
        </a:xfrm>
      </p:grpSpPr>
      <p:sp>
        <p:nvSpPr>
          <p:cNvPr id="29" name="Freeform 5">
            <a:extLst>
              <a:ext uri="{FF2B5EF4-FFF2-40B4-BE49-F238E27FC236}">
                <a16:creationId xmlns:a16="http://schemas.microsoft.com/office/drawing/2014/main" id="{27324B90-3EFF-4672-9109-C839A2BB9A4C}"/>
              </a:ext>
            </a:extLst>
          </p:cNvPr>
          <p:cNvSpPr>
            <a:spLocks/>
          </p:cNvSpPr>
          <p:nvPr userDrawn="1"/>
        </p:nvSpPr>
        <p:spPr bwMode="auto">
          <a:xfrm>
            <a:off x="8212635" y="4620940"/>
            <a:ext cx="659406" cy="370434"/>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nvGrpSpPr>
          <p:cNvPr id="30" name="Group 4">
            <a:extLst>
              <a:ext uri="{FF2B5EF4-FFF2-40B4-BE49-F238E27FC236}">
                <a16:creationId xmlns:a16="http://schemas.microsoft.com/office/drawing/2014/main" id="{C2FF31F5-12BD-46AC-B7B2-0A6D98FD762E}"/>
              </a:ext>
            </a:extLst>
          </p:cNvPr>
          <p:cNvGrpSpPr>
            <a:grpSpLocks noChangeAspect="1"/>
          </p:cNvGrpSpPr>
          <p:nvPr userDrawn="1"/>
        </p:nvGrpSpPr>
        <p:grpSpPr bwMode="auto">
          <a:xfrm>
            <a:off x="8272463" y="4654550"/>
            <a:ext cx="539750" cy="303213"/>
            <a:chOff x="5211" y="2932"/>
            <a:chExt cx="340" cy="191"/>
          </a:xfrm>
        </p:grpSpPr>
        <p:sp>
          <p:nvSpPr>
            <p:cNvPr id="31" name="AutoShape 3">
              <a:extLst>
                <a:ext uri="{FF2B5EF4-FFF2-40B4-BE49-F238E27FC236}">
                  <a16:creationId xmlns:a16="http://schemas.microsoft.com/office/drawing/2014/main" id="{4330BDB9-9B6C-4A60-B035-2336046E37C3}"/>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5">
              <a:extLst>
                <a:ext uri="{FF2B5EF4-FFF2-40B4-BE49-F238E27FC236}">
                  <a16:creationId xmlns:a16="http://schemas.microsoft.com/office/drawing/2014/main" id="{12F1BF3A-5ADC-415A-AA2E-1ADA9D8180BB}"/>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6">
              <a:extLst>
                <a:ext uri="{FF2B5EF4-FFF2-40B4-BE49-F238E27FC236}">
                  <a16:creationId xmlns:a16="http://schemas.microsoft.com/office/drawing/2014/main" id="{25C60DDC-2ACF-4ABC-8C38-97C807488C28}"/>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7">
              <a:extLst>
                <a:ext uri="{FF2B5EF4-FFF2-40B4-BE49-F238E27FC236}">
                  <a16:creationId xmlns:a16="http://schemas.microsoft.com/office/drawing/2014/main" id="{384F36B8-2BC7-42F1-B657-A10780CAD8A6}"/>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8">
              <a:extLst>
                <a:ext uri="{FF2B5EF4-FFF2-40B4-BE49-F238E27FC236}">
                  <a16:creationId xmlns:a16="http://schemas.microsoft.com/office/drawing/2014/main" id="{74EE3549-A609-47BA-B0D1-6B6148CAE87C}"/>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9">
              <a:extLst>
                <a:ext uri="{FF2B5EF4-FFF2-40B4-BE49-F238E27FC236}">
                  <a16:creationId xmlns:a16="http://schemas.microsoft.com/office/drawing/2014/main" id="{06F3EDA1-97EC-4BD1-A6C5-8E79481F7051}"/>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0">
              <a:extLst>
                <a:ext uri="{FF2B5EF4-FFF2-40B4-BE49-F238E27FC236}">
                  <a16:creationId xmlns:a16="http://schemas.microsoft.com/office/drawing/2014/main" id="{79F555FF-A389-4FDA-8ED4-FEE60D25019A}"/>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1">
              <a:extLst>
                <a:ext uri="{FF2B5EF4-FFF2-40B4-BE49-F238E27FC236}">
                  <a16:creationId xmlns:a16="http://schemas.microsoft.com/office/drawing/2014/main" id="{C28FB187-B9F8-4756-BC02-8CFDC5E722D9}"/>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9" name="Freeform 12">
              <a:extLst>
                <a:ext uri="{FF2B5EF4-FFF2-40B4-BE49-F238E27FC236}">
                  <a16:creationId xmlns:a16="http://schemas.microsoft.com/office/drawing/2014/main" id="{01FFF0AC-C6D0-4D49-92A8-4AAE8D374023}"/>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0" name="Freeform 13">
              <a:extLst>
                <a:ext uri="{FF2B5EF4-FFF2-40B4-BE49-F238E27FC236}">
                  <a16:creationId xmlns:a16="http://schemas.microsoft.com/office/drawing/2014/main" id="{77AB6B6F-5095-4F01-9021-8057B6FBF94A}"/>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1" name="Freeform 14">
              <a:extLst>
                <a:ext uri="{FF2B5EF4-FFF2-40B4-BE49-F238E27FC236}">
                  <a16:creationId xmlns:a16="http://schemas.microsoft.com/office/drawing/2014/main" id="{7ACC953B-1A97-474A-BDA3-67766811042F}"/>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2" name="Freeform 15">
              <a:extLst>
                <a:ext uri="{FF2B5EF4-FFF2-40B4-BE49-F238E27FC236}">
                  <a16:creationId xmlns:a16="http://schemas.microsoft.com/office/drawing/2014/main" id="{567FFCDF-B273-4464-89FD-FA33C4EA959A}"/>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3" name="Freeform 16">
              <a:extLst>
                <a:ext uri="{FF2B5EF4-FFF2-40B4-BE49-F238E27FC236}">
                  <a16:creationId xmlns:a16="http://schemas.microsoft.com/office/drawing/2014/main" id="{73F926A5-AAD8-4CA5-A95D-2C5CC40F6F6F}"/>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4" name="Freeform 17">
              <a:extLst>
                <a:ext uri="{FF2B5EF4-FFF2-40B4-BE49-F238E27FC236}">
                  <a16:creationId xmlns:a16="http://schemas.microsoft.com/office/drawing/2014/main" id="{E5D06CF5-AF47-49D8-9D9B-35D36DAF49DC}"/>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5" name="Freeform 18">
              <a:extLst>
                <a:ext uri="{FF2B5EF4-FFF2-40B4-BE49-F238E27FC236}">
                  <a16:creationId xmlns:a16="http://schemas.microsoft.com/office/drawing/2014/main" id="{0DB2993C-3D5B-4B1C-A0F2-557AB52E0CED}"/>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6" name="Freeform 19">
              <a:extLst>
                <a:ext uri="{FF2B5EF4-FFF2-40B4-BE49-F238E27FC236}">
                  <a16:creationId xmlns:a16="http://schemas.microsoft.com/office/drawing/2014/main" id="{FBD5ADFA-CF00-480B-BAB8-205E0AD685CA}"/>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3" name="Platshållare för datum 2">
            <a:extLst>
              <a:ext uri="{FF2B5EF4-FFF2-40B4-BE49-F238E27FC236}">
                <a16:creationId xmlns:a16="http://schemas.microsoft.com/office/drawing/2014/main" id="{A88E20F4-72A1-4829-A797-2C1ED37CD0E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4E1B13E8-FACA-4411-8931-727D2FC51C2E}"/>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079566F2-EA05-419F-B18A-1D5FFEDC7328}"/>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28" name="Platshållare för bild 27">
            <a:extLst>
              <a:ext uri="{FF2B5EF4-FFF2-40B4-BE49-F238E27FC236}">
                <a16:creationId xmlns:a16="http://schemas.microsoft.com/office/drawing/2014/main" id="{35D3D7C2-72A4-4714-B4FA-C13B1514716A}"/>
              </a:ext>
            </a:extLst>
          </p:cNvPr>
          <p:cNvSpPr>
            <a:spLocks noGrp="1"/>
          </p:cNvSpPr>
          <p:nvPr>
            <p:ph type="pic" sz="quarter" idx="14" hasCustomPrompt="1"/>
          </p:nvPr>
        </p:nvSpPr>
        <p:spPr>
          <a:xfrm>
            <a:off x="4410075" y="0"/>
            <a:ext cx="4766401" cy="5146241"/>
          </a:xfrm>
          <a:custGeom>
            <a:avLst/>
            <a:gdLst>
              <a:gd name="connsiteX0" fmla="*/ 3926691 w 4766401"/>
              <a:gd name="connsiteY0" fmla="*/ 4655881 h 5146241"/>
              <a:gd name="connsiteX1" fmla="*/ 3861902 w 4766401"/>
              <a:gd name="connsiteY1" fmla="*/ 4727021 h 5146241"/>
              <a:gd name="connsiteX2" fmla="*/ 3861902 w 4766401"/>
              <a:gd name="connsiteY2" fmla="*/ 4885816 h 5146241"/>
              <a:gd name="connsiteX3" fmla="*/ 3926691 w 4766401"/>
              <a:gd name="connsiteY3" fmla="*/ 4959497 h 5146241"/>
              <a:gd name="connsiteX4" fmla="*/ 4337018 w 4766401"/>
              <a:gd name="connsiteY4" fmla="*/ 4959497 h 5146241"/>
              <a:gd name="connsiteX5" fmla="*/ 4401807 w 4766401"/>
              <a:gd name="connsiteY5" fmla="*/ 4885816 h 5146241"/>
              <a:gd name="connsiteX6" fmla="*/ 4401807 w 4766401"/>
              <a:gd name="connsiteY6" fmla="*/ 4727021 h 5146241"/>
              <a:gd name="connsiteX7" fmla="*/ 4337018 w 4766401"/>
              <a:gd name="connsiteY7" fmla="*/ 4655881 h 5146241"/>
              <a:gd name="connsiteX8" fmla="*/ 348079 w 4766401"/>
              <a:gd name="connsiteY8" fmla="*/ 0 h 5146241"/>
              <a:gd name="connsiteX9" fmla="*/ 4539006 w 4766401"/>
              <a:gd name="connsiteY9" fmla="*/ 0 h 5146241"/>
              <a:gd name="connsiteX10" fmla="*/ 4733371 w 4766401"/>
              <a:gd name="connsiteY10" fmla="*/ 0 h 5146241"/>
              <a:gd name="connsiteX11" fmla="*/ 4766401 w 4766401"/>
              <a:gd name="connsiteY11" fmla="*/ 0 h 5146241"/>
              <a:gd name="connsiteX12" fmla="*/ 4766401 w 4766401"/>
              <a:gd name="connsiteY12" fmla="*/ 5146241 h 5146241"/>
              <a:gd name="connsiteX13" fmla="*/ 4540276 w 4766401"/>
              <a:gd name="connsiteY13" fmla="*/ 5146241 h 5146241"/>
              <a:gd name="connsiteX14" fmla="*/ 4540276 w 4766401"/>
              <a:gd name="connsiteY14" fmla="*/ 5144970 h 5146241"/>
              <a:gd name="connsiteX15" fmla="*/ 348079 w 4766401"/>
              <a:gd name="connsiteY15" fmla="*/ 5144970 h 5146241"/>
              <a:gd name="connsiteX16" fmla="*/ 348079 w 4766401"/>
              <a:gd name="connsiteY16" fmla="*/ 3478253 h 5146241"/>
              <a:gd name="connsiteX17" fmla="*/ 348079 w 4766401"/>
              <a:gd name="connsiteY17" fmla="*/ 3404572 h 5146241"/>
              <a:gd name="connsiteX18" fmla="*/ 278210 w 4766401"/>
              <a:gd name="connsiteY18" fmla="*/ 3183529 h 5146241"/>
              <a:gd name="connsiteX19" fmla="*/ 273128 w 4766401"/>
              <a:gd name="connsiteY19" fmla="*/ 3175907 h 5146241"/>
              <a:gd name="connsiteX20" fmla="*/ 209610 w 4766401"/>
              <a:gd name="connsiteY20" fmla="*/ 3099685 h 5146241"/>
              <a:gd name="connsiteX21" fmla="*/ 0 w 4766401"/>
              <a:gd name="connsiteY21" fmla="*/ 2575026 h 5146241"/>
              <a:gd name="connsiteX22" fmla="*/ 209610 w 4766401"/>
              <a:gd name="connsiteY22" fmla="*/ 2050366 h 5146241"/>
              <a:gd name="connsiteX23" fmla="*/ 273128 w 4766401"/>
              <a:gd name="connsiteY23" fmla="*/ 1974144 h 5146241"/>
              <a:gd name="connsiteX24" fmla="*/ 278210 w 4766401"/>
              <a:gd name="connsiteY24" fmla="*/ 1966522 h 5146241"/>
              <a:gd name="connsiteX25" fmla="*/ 348079 w 4766401"/>
              <a:gd name="connsiteY25" fmla="*/ 1745479 h 5146241"/>
              <a:gd name="connsiteX26" fmla="*/ 348079 w 4766401"/>
              <a:gd name="connsiteY26" fmla="*/ 1667987 h 514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66401" h="5146241">
                <a:moveTo>
                  <a:pt x="3926691" y="4655881"/>
                </a:moveTo>
                <a:lnTo>
                  <a:pt x="3861902" y="4727021"/>
                </a:lnTo>
                <a:lnTo>
                  <a:pt x="3861902" y="4885816"/>
                </a:lnTo>
                <a:lnTo>
                  <a:pt x="3926691" y="4959497"/>
                </a:lnTo>
                <a:lnTo>
                  <a:pt x="4337018" y="4959497"/>
                </a:lnTo>
                <a:lnTo>
                  <a:pt x="4401807" y="4885816"/>
                </a:lnTo>
                <a:lnTo>
                  <a:pt x="4401807" y="4727021"/>
                </a:lnTo>
                <a:lnTo>
                  <a:pt x="4337018" y="4655881"/>
                </a:lnTo>
                <a:close/>
                <a:moveTo>
                  <a:pt x="348079" y="0"/>
                </a:moveTo>
                <a:lnTo>
                  <a:pt x="4539006" y="0"/>
                </a:lnTo>
                <a:lnTo>
                  <a:pt x="4733371" y="0"/>
                </a:lnTo>
                <a:lnTo>
                  <a:pt x="4766401" y="0"/>
                </a:lnTo>
                <a:lnTo>
                  <a:pt x="4766401" y="5146241"/>
                </a:lnTo>
                <a:lnTo>
                  <a:pt x="4540276" y="5146241"/>
                </a:lnTo>
                <a:lnTo>
                  <a:pt x="4540276" y="5144970"/>
                </a:lnTo>
                <a:lnTo>
                  <a:pt x="348079" y="5144970"/>
                </a:lnTo>
                <a:lnTo>
                  <a:pt x="348079" y="3478253"/>
                </a:lnTo>
                <a:lnTo>
                  <a:pt x="348079" y="3404572"/>
                </a:lnTo>
                <a:cubicBezTo>
                  <a:pt x="348079" y="3404572"/>
                  <a:pt x="339187" y="3274995"/>
                  <a:pt x="278210" y="3183529"/>
                </a:cubicBezTo>
                <a:cubicBezTo>
                  <a:pt x="276939" y="3180989"/>
                  <a:pt x="274398" y="3178448"/>
                  <a:pt x="273128" y="3175907"/>
                </a:cubicBezTo>
                <a:lnTo>
                  <a:pt x="209610" y="3099685"/>
                </a:lnTo>
                <a:cubicBezTo>
                  <a:pt x="209610" y="3099685"/>
                  <a:pt x="0" y="2893887"/>
                  <a:pt x="0" y="2575026"/>
                </a:cubicBezTo>
                <a:cubicBezTo>
                  <a:pt x="0" y="2256164"/>
                  <a:pt x="209610" y="2050366"/>
                  <a:pt x="209610" y="2050366"/>
                </a:cubicBezTo>
                <a:lnTo>
                  <a:pt x="273128" y="1974144"/>
                </a:lnTo>
                <a:cubicBezTo>
                  <a:pt x="275669" y="1971603"/>
                  <a:pt x="276939" y="1969063"/>
                  <a:pt x="278210" y="1966522"/>
                </a:cubicBezTo>
                <a:cubicBezTo>
                  <a:pt x="340457" y="1875056"/>
                  <a:pt x="348079" y="1745479"/>
                  <a:pt x="348079" y="1745479"/>
                </a:cubicBezTo>
                <a:lnTo>
                  <a:pt x="348079" y="1667987"/>
                </a:lnTo>
                <a:close/>
              </a:path>
            </a:pathLst>
          </a:custGeom>
          <a:solidFill>
            <a:schemeClr val="bg1"/>
          </a:solidFill>
        </p:spPr>
        <p:txBody>
          <a:bodyPr wrap="square" bIns="648000" anchor="ctr">
            <a:noAutofit/>
          </a:bodyPr>
          <a:lstStyle>
            <a:lvl1pPr marL="0" indent="0" algn="ctr">
              <a:buNone/>
              <a:defRPr/>
            </a:lvl1pPr>
          </a:lstStyle>
          <a:p>
            <a:r>
              <a:rPr lang="sv-SE" dirty="0"/>
              <a:t>Välj infoga bild</a:t>
            </a:r>
          </a:p>
        </p:txBody>
      </p:sp>
      <p:sp>
        <p:nvSpPr>
          <p:cNvPr id="7" name="Platshållare för text 6">
            <a:extLst>
              <a:ext uri="{FF2B5EF4-FFF2-40B4-BE49-F238E27FC236}">
                <a16:creationId xmlns:a16="http://schemas.microsoft.com/office/drawing/2014/main" id="{704457F1-E7F3-7FA0-77DD-98A402D38F9E}"/>
              </a:ext>
            </a:extLst>
          </p:cNvPr>
          <p:cNvSpPr>
            <a:spLocks noGrp="1"/>
          </p:cNvSpPr>
          <p:nvPr>
            <p:ph type="body" sz="quarter" idx="15"/>
          </p:nvPr>
        </p:nvSpPr>
        <p:spPr>
          <a:xfrm>
            <a:off x="1195023" y="2782505"/>
            <a:ext cx="2314057" cy="1123949"/>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Rubrik 8">
            <a:extLst>
              <a:ext uri="{FF2B5EF4-FFF2-40B4-BE49-F238E27FC236}">
                <a16:creationId xmlns:a16="http://schemas.microsoft.com/office/drawing/2014/main" id="{6A711BCD-2ED6-3A59-B5A3-A9546B948C7A}"/>
              </a:ext>
            </a:extLst>
          </p:cNvPr>
          <p:cNvSpPr>
            <a:spLocks noGrp="1"/>
          </p:cNvSpPr>
          <p:nvPr>
            <p:ph type="title" hasCustomPrompt="1"/>
          </p:nvPr>
        </p:nvSpPr>
        <p:spPr>
          <a:xfrm>
            <a:off x="334801" y="1922753"/>
            <a:ext cx="4034500" cy="648997"/>
          </a:xfrm>
          <a:prstGeom prst="callout1">
            <a:avLst>
              <a:gd name="adj1" fmla="val 98859"/>
              <a:gd name="adj2" fmla="val 56965"/>
              <a:gd name="adj3" fmla="val 98680"/>
              <a:gd name="adj4" fmla="val 43177"/>
            </a:avLst>
          </a:prstGeom>
          <a:ln w="12700">
            <a:solidFill>
              <a:schemeClr val="tx1"/>
            </a:solidFill>
          </a:ln>
          <a:effectLst/>
        </p:spPr>
        <p:txBody>
          <a:bodyPr/>
          <a:lstStyle/>
          <a:p>
            <a:r>
              <a:rPr lang="sv-SE" dirty="0"/>
              <a:t>Klicka här för rubrik</a:t>
            </a:r>
          </a:p>
        </p:txBody>
      </p:sp>
    </p:spTree>
    <p:extLst>
      <p:ext uri="{BB962C8B-B14F-4D97-AF65-F5344CB8AC3E}">
        <p14:creationId xmlns:p14="http://schemas.microsoft.com/office/powerpoint/2010/main" val="1064580550"/>
      </p:ext>
    </p:extLst>
  </p:cSld>
  <p:clrMapOvr>
    <a:masterClrMapping/>
  </p:clrMapOvr>
  <p:extLst>
    <p:ext uri="{DCECCB84-F9BA-43D5-87BE-67443E8EF086}">
      <p15:sldGuideLst xmlns:p15="http://schemas.microsoft.com/office/powerpoint/2012/main">
        <p15:guide id="1" pos="271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vå delar m. piktogram">
    <p:bg>
      <p:bgPr>
        <a:solidFill>
          <a:srgbClr val="ECF7F0"/>
        </a:solidFill>
        <a:effectLst/>
      </p:bgPr>
    </p:bg>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fld id="{428915A1-49CF-40D9-AC73-B53B44EE91DA}" type="datetime1">
              <a:rPr lang="sv-SE" smtClean="0"/>
              <a:t>2023-10-23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28EC690-4205-452D-8738-44AC2C0A25D9}" type="slidenum">
              <a:rPr lang="sv-SE" smtClean="0"/>
              <a:t>‹#›</a:t>
            </a:fld>
            <a:endParaRPr lang="sv-SE" dirty="0"/>
          </a:p>
        </p:txBody>
      </p:sp>
      <p:sp>
        <p:nvSpPr>
          <p:cNvPr id="15" name="Platshållare för text 14">
            <a:extLst>
              <a:ext uri="{FF2B5EF4-FFF2-40B4-BE49-F238E27FC236}">
                <a16:creationId xmlns:a16="http://schemas.microsoft.com/office/drawing/2014/main" id="{CB6A2459-23B9-4C80-BDA4-7B904DB5F6DA}"/>
              </a:ext>
            </a:extLst>
          </p:cNvPr>
          <p:cNvSpPr>
            <a:spLocks noGrp="1"/>
          </p:cNvSpPr>
          <p:nvPr>
            <p:ph type="body" sz="quarter" idx="13"/>
          </p:nvPr>
        </p:nvSpPr>
        <p:spPr>
          <a:xfrm>
            <a:off x="1441747" y="2686354"/>
            <a:ext cx="2520000" cy="1720985"/>
          </a:xfrm>
        </p:spPr>
        <p:txBody>
          <a:bodyPr/>
          <a:lstStyle>
            <a:lvl1pPr marL="0" indent="0" algn="ctr">
              <a:buNone/>
              <a:defRPr/>
            </a:lvl1pPr>
            <a:lvl2pPr marL="134937" indent="0" algn="ctr">
              <a:buNone/>
              <a:defRPr/>
            </a:lvl2pPr>
          </a:lstStyle>
          <a:p>
            <a:pPr lvl="0"/>
            <a:r>
              <a:rPr lang="sv-SE"/>
              <a:t>Klicka här för att ändra format på bakgrundstexten</a:t>
            </a:r>
          </a:p>
          <a:p>
            <a:pPr lvl="1"/>
            <a:r>
              <a:rPr lang="sv-SE"/>
              <a:t>Nivå två</a:t>
            </a:r>
          </a:p>
        </p:txBody>
      </p:sp>
      <p:sp>
        <p:nvSpPr>
          <p:cNvPr id="17" name="Platshållare för text 14">
            <a:extLst>
              <a:ext uri="{FF2B5EF4-FFF2-40B4-BE49-F238E27FC236}">
                <a16:creationId xmlns:a16="http://schemas.microsoft.com/office/drawing/2014/main" id="{490FE482-B0DF-4329-AF0B-FB70A9D685EE}"/>
              </a:ext>
            </a:extLst>
          </p:cNvPr>
          <p:cNvSpPr>
            <a:spLocks noGrp="1"/>
          </p:cNvSpPr>
          <p:nvPr>
            <p:ph type="body" sz="quarter" idx="14"/>
          </p:nvPr>
        </p:nvSpPr>
        <p:spPr>
          <a:xfrm>
            <a:off x="5190818" y="2686354"/>
            <a:ext cx="2520000" cy="1720985"/>
          </a:xfrm>
        </p:spPr>
        <p:txBody>
          <a:bodyPr/>
          <a:lstStyle>
            <a:lvl1pPr marL="0" indent="0" algn="ctr">
              <a:buNone/>
              <a:defRPr/>
            </a:lvl1pPr>
            <a:lvl2pPr marL="134937" indent="0" algn="ctr">
              <a:buNone/>
              <a:defRPr/>
            </a:lvl2pPr>
          </a:lstStyle>
          <a:p>
            <a:pPr lvl="0"/>
            <a:r>
              <a:rPr lang="sv-SE"/>
              <a:t>Klicka här för att ändra format på bakgrundstexten</a:t>
            </a:r>
          </a:p>
          <a:p>
            <a:pPr lvl="1"/>
            <a:r>
              <a:rPr lang="sv-SE"/>
              <a:t>Nivå två</a:t>
            </a:r>
          </a:p>
        </p:txBody>
      </p:sp>
      <p:sp>
        <p:nvSpPr>
          <p:cNvPr id="4" name="Platshållare för text 3">
            <a:extLst>
              <a:ext uri="{FF2B5EF4-FFF2-40B4-BE49-F238E27FC236}">
                <a16:creationId xmlns:a16="http://schemas.microsoft.com/office/drawing/2014/main" id="{21DD1125-49C7-442C-B763-6F758EDC7208}"/>
              </a:ext>
            </a:extLst>
          </p:cNvPr>
          <p:cNvSpPr>
            <a:spLocks noGrp="1"/>
          </p:cNvSpPr>
          <p:nvPr>
            <p:ph type="body" sz="quarter" idx="17" hasCustomPrompt="1"/>
          </p:nvPr>
        </p:nvSpPr>
        <p:spPr>
          <a:xfrm>
            <a:off x="1441747" y="2206322"/>
            <a:ext cx="2537126" cy="373029"/>
          </a:xfrm>
        </p:spPr>
        <p:txBody>
          <a:bodyPr anchor="b" anchorCtr="0"/>
          <a:lstStyle>
            <a:lvl1pPr marL="0" indent="0" algn="ctr">
              <a:buNone/>
              <a:defRPr sz="1700">
                <a:latin typeface="+mj-lt"/>
              </a:defRPr>
            </a:lvl1pPr>
          </a:lstStyle>
          <a:p>
            <a:pPr lvl="0"/>
            <a:r>
              <a:rPr lang="sv-SE" dirty="0"/>
              <a:t>Klicka här för underrubrik</a:t>
            </a:r>
          </a:p>
        </p:txBody>
      </p:sp>
      <p:sp>
        <p:nvSpPr>
          <p:cNvPr id="12" name="Platshållare för text 3">
            <a:extLst>
              <a:ext uri="{FF2B5EF4-FFF2-40B4-BE49-F238E27FC236}">
                <a16:creationId xmlns:a16="http://schemas.microsoft.com/office/drawing/2014/main" id="{4186A5C8-70FA-49A2-824E-34364D78F48B}"/>
              </a:ext>
            </a:extLst>
          </p:cNvPr>
          <p:cNvSpPr>
            <a:spLocks noGrp="1"/>
          </p:cNvSpPr>
          <p:nvPr>
            <p:ph type="body" sz="quarter" idx="18" hasCustomPrompt="1"/>
          </p:nvPr>
        </p:nvSpPr>
        <p:spPr>
          <a:xfrm>
            <a:off x="5182255" y="2206322"/>
            <a:ext cx="2537126" cy="373029"/>
          </a:xfrm>
        </p:spPr>
        <p:txBody>
          <a:bodyPr anchor="b" anchorCtr="0"/>
          <a:lstStyle>
            <a:lvl1pPr marL="0" indent="0" algn="ctr">
              <a:buNone/>
              <a:defRPr sz="1700">
                <a:latin typeface="+mj-lt"/>
              </a:defRPr>
            </a:lvl1pPr>
          </a:lstStyle>
          <a:p>
            <a:pPr lvl="0"/>
            <a:r>
              <a:rPr lang="sv-SE" dirty="0"/>
              <a:t>Klicka här för underrubrik</a:t>
            </a:r>
          </a:p>
        </p:txBody>
      </p:sp>
      <p:sp>
        <p:nvSpPr>
          <p:cNvPr id="11" name="Rubrik 1">
            <a:extLst>
              <a:ext uri="{FF2B5EF4-FFF2-40B4-BE49-F238E27FC236}">
                <a16:creationId xmlns:a16="http://schemas.microsoft.com/office/drawing/2014/main" id="{C07CA211-87BA-F94E-045D-56A6B0D55193}"/>
              </a:ext>
            </a:extLst>
          </p:cNvPr>
          <p:cNvSpPr>
            <a:spLocks noGrp="1"/>
          </p:cNvSpPr>
          <p:nvPr>
            <p:ph type="title" hasCustomPrompt="1"/>
          </p:nvPr>
        </p:nvSpPr>
        <p:spPr>
          <a:xfrm>
            <a:off x="333374" y="376238"/>
            <a:ext cx="8477251" cy="658813"/>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
        <p:nvSpPr>
          <p:cNvPr id="3" name="TextBox 2">
            <a:extLst>
              <a:ext uri="{FF2B5EF4-FFF2-40B4-BE49-F238E27FC236}">
                <a16:creationId xmlns:a16="http://schemas.microsoft.com/office/drawing/2014/main" id="{0992FB69-70A5-F115-5DD4-62E8BB044712}"/>
              </a:ext>
            </a:extLst>
          </p:cNvPr>
          <p:cNvSpPr txBox="1"/>
          <p:nvPr userDrawn="1"/>
        </p:nvSpPr>
        <p:spPr>
          <a:xfrm>
            <a:off x="0" y="-285865"/>
            <a:ext cx="1744388" cy="184666"/>
          </a:xfrm>
          <a:prstGeom prst="rect">
            <a:avLst/>
          </a:prstGeom>
          <a:solidFill>
            <a:srgbClr val="EEE9AC"/>
          </a:solidFill>
        </p:spPr>
        <p:txBody>
          <a:bodyPr wrap="none" rtlCol="0">
            <a:spAutoFit/>
          </a:bodyPr>
          <a:lstStyle/>
          <a:p>
            <a:r>
              <a:rPr lang="sv-SE" sz="600" dirty="0">
                <a:solidFill>
                  <a:sysClr val="windowText" lastClr="000000"/>
                </a:solidFill>
              </a:rPr>
              <a:t>För att lägga till ikoner via knappen piktogram</a:t>
            </a:r>
            <a:endParaRPr lang="en-GB" sz="600" dirty="0">
              <a:solidFill>
                <a:sysClr val="windowText" lastClr="000000"/>
              </a:solidFill>
            </a:endParaRPr>
          </a:p>
        </p:txBody>
      </p:sp>
    </p:spTree>
    <p:extLst>
      <p:ext uri="{BB962C8B-B14F-4D97-AF65-F5344CB8AC3E}">
        <p14:creationId xmlns:p14="http://schemas.microsoft.com/office/powerpoint/2010/main" val="1999478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vå delar text">
    <p:bg>
      <p:bgPr>
        <a:solidFill>
          <a:srgbClr val="ECF7F0"/>
        </a:solidFill>
        <a:effectLst/>
      </p:bgPr>
    </p:bg>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fld id="{428915A1-49CF-40D9-AC73-B53B44EE91DA}" type="datetime1">
              <a:rPr lang="sv-SE" smtClean="0"/>
              <a:t>2023-10-23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28EC690-4205-452D-8738-44AC2C0A25D9}" type="slidenum">
              <a:rPr lang="sv-SE" smtClean="0"/>
              <a:t>‹#›</a:t>
            </a:fld>
            <a:endParaRPr lang="sv-SE" dirty="0"/>
          </a:p>
        </p:txBody>
      </p:sp>
      <p:sp>
        <p:nvSpPr>
          <p:cNvPr id="15" name="Platshållare för text 14">
            <a:extLst>
              <a:ext uri="{FF2B5EF4-FFF2-40B4-BE49-F238E27FC236}">
                <a16:creationId xmlns:a16="http://schemas.microsoft.com/office/drawing/2014/main" id="{CB6A2459-23B9-4C80-BDA4-7B904DB5F6DA}"/>
              </a:ext>
            </a:extLst>
          </p:cNvPr>
          <p:cNvSpPr>
            <a:spLocks noGrp="1"/>
          </p:cNvSpPr>
          <p:nvPr>
            <p:ph type="body" sz="quarter" idx="13"/>
          </p:nvPr>
        </p:nvSpPr>
        <p:spPr>
          <a:xfrm>
            <a:off x="1435050" y="1890922"/>
            <a:ext cx="2520000" cy="2227343"/>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a:p>
            <a:pPr lvl="1"/>
            <a:r>
              <a:rPr lang="sv-SE"/>
              <a:t>Nivå två</a:t>
            </a:r>
          </a:p>
        </p:txBody>
      </p:sp>
      <p:sp>
        <p:nvSpPr>
          <p:cNvPr id="17" name="Platshållare för text 14">
            <a:extLst>
              <a:ext uri="{FF2B5EF4-FFF2-40B4-BE49-F238E27FC236}">
                <a16:creationId xmlns:a16="http://schemas.microsoft.com/office/drawing/2014/main" id="{490FE482-B0DF-4329-AF0B-FB70A9D685EE}"/>
              </a:ext>
            </a:extLst>
          </p:cNvPr>
          <p:cNvSpPr>
            <a:spLocks noGrp="1"/>
          </p:cNvSpPr>
          <p:nvPr>
            <p:ph type="body" sz="quarter" idx="14"/>
          </p:nvPr>
        </p:nvSpPr>
        <p:spPr>
          <a:xfrm>
            <a:off x="5206080" y="1890922"/>
            <a:ext cx="2520000" cy="2227343"/>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a:p>
            <a:pPr lvl="1"/>
            <a:r>
              <a:rPr lang="sv-SE"/>
              <a:t>Nivå två</a:t>
            </a:r>
          </a:p>
        </p:txBody>
      </p:sp>
      <p:sp>
        <p:nvSpPr>
          <p:cNvPr id="4" name="Platshållare för text 3">
            <a:extLst>
              <a:ext uri="{FF2B5EF4-FFF2-40B4-BE49-F238E27FC236}">
                <a16:creationId xmlns:a16="http://schemas.microsoft.com/office/drawing/2014/main" id="{21DD1125-49C7-442C-B763-6F758EDC7208}"/>
              </a:ext>
            </a:extLst>
          </p:cNvPr>
          <p:cNvSpPr>
            <a:spLocks noGrp="1"/>
          </p:cNvSpPr>
          <p:nvPr>
            <p:ph type="body" sz="quarter" idx="17" hasCustomPrompt="1"/>
          </p:nvPr>
        </p:nvSpPr>
        <p:spPr>
          <a:xfrm>
            <a:off x="1435050" y="1410890"/>
            <a:ext cx="2537126" cy="373029"/>
          </a:xfrm>
        </p:spPr>
        <p:txBody>
          <a:bodyPr anchor="b" anchorCtr="0"/>
          <a:lstStyle>
            <a:lvl1pPr marL="0" indent="0" algn="ctr">
              <a:buNone/>
              <a:defRPr sz="1700">
                <a:latin typeface="+mj-lt"/>
              </a:defRPr>
            </a:lvl1pPr>
          </a:lstStyle>
          <a:p>
            <a:pPr lvl="0"/>
            <a:r>
              <a:rPr lang="sv-SE" dirty="0"/>
              <a:t>Klicka här för underrubrik</a:t>
            </a:r>
          </a:p>
        </p:txBody>
      </p:sp>
      <p:sp>
        <p:nvSpPr>
          <p:cNvPr id="12" name="Platshållare för text 3">
            <a:extLst>
              <a:ext uri="{FF2B5EF4-FFF2-40B4-BE49-F238E27FC236}">
                <a16:creationId xmlns:a16="http://schemas.microsoft.com/office/drawing/2014/main" id="{4186A5C8-70FA-49A2-824E-34364D78F48B}"/>
              </a:ext>
            </a:extLst>
          </p:cNvPr>
          <p:cNvSpPr>
            <a:spLocks noGrp="1"/>
          </p:cNvSpPr>
          <p:nvPr>
            <p:ph type="body" sz="quarter" idx="18" hasCustomPrompt="1"/>
          </p:nvPr>
        </p:nvSpPr>
        <p:spPr>
          <a:xfrm>
            <a:off x="5188952" y="1410890"/>
            <a:ext cx="2537126" cy="373029"/>
          </a:xfrm>
        </p:spPr>
        <p:txBody>
          <a:bodyPr anchor="b" anchorCtr="0"/>
          <a:lstStyle>
            <a:lvl1pPr marL="0" indent="0" algn="ctr">
              <a:buNone/>
              <a:defRPr sz="1700">
                <a:latin typeface="+mj-lt"/>
              </a:defRPr>
            </a:lvl1pPr>
          </a:lstStyle>
          <a:p>
            <a:pPr lvl="0"/>
            <a:r>
              <a:rPr lang="sv-SE" dirty="0"/>
              <a:t>Klicka här för underrubrik</a:t>
            </a:r>
          </a:p>
        </p:txBody>
      </p:sp>
      <p:sp>
        <p:nvSpPr>
          <p:cNvPr id="2" name="Rubrik 1">
            <a:extLst>
              <a:ext uri="{FF2B5EF4-FFF2-40B4-BE49-F238E27FC236}">
                <a16:creationId xmlns:a16="http://schemas.microsoft.com/office/drawing/2014/main" id="{3746E133-7E5C-E6CB-B5BA-DEBD2D2E16CD}"/>
              </a:ext>
            </a:extLst>
          </p:cNvPr>
          <p:cNvSpPr>
            <a:spLocks noGrp="1"/>
          </p:cNvSpPr>
          <p:nvPr>
            <p:ph type="title" hasCustomPrompt="1"/>
          </p:nvPr>
        </p:nvSpPr>
        <p:spPr>
          <a:xfrm>
            <a:off x="333374" y="376238"/>
            <a:ext cx="8477251" cy="658813"/>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3743078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delar text m. piktogram">
    <p:bg>
      <p:bgPr>
        <a:solidFill>
          <a:srgbClr val="ECF7F0"/>
        </a:solidFill>
        <a:effectLst/>
      </p:bgPr>
    </p:bg>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fld id="{428915A1-49CF-40D9-AC73-B53B44EE91DA}" type="datetime1">
              <a:rPr lang="sv-SE" smtClean="0"/>
              <a:t>2023-10-23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28EC690-4205-452D-8738-44AC2C0A25D9}" type="slidenum">
              <a:rPr lang="sv-SE" smtClean="0"/>
              <a:t>‹#›</a:t>
            </a:fld>
            <a:endParaRPr lang="sv-SE" dirty="0"/>
          </a:p>
        </p:txBody>
      </p:sp>
      <p:sp>
        <p:nvSpPr>
          <p:cNvPr id="15" name="Platshållare för text 14">
            <a:extLst>
              <a:ext uri="{FF2B5EF4-FFF2-40B4-BE49-F238E27FC236}">
                <a16:creationId xmlns:a16="http://schemas.microsoft.com/office/drawing/2014/main" id="{CB6A2459-23B9-4C80-BDA4-7B904DB5F6DA}"/>
              </a:ext>
            </a:extLst>
          </p:cNvPr>
          <p:cNvSpPr>
            <a:spLocks noGrp="1"/>
          </p:cNvSpPr>
          <p:nvPr>
            <p:ph type="body" sz="quarter" idx="13"/>
          </p:nvPr>
        </p:nvSpPr>
        <p:spPr>
          <a:xfrm>
            <a:off x="1002619" y="2686354"/>
            <a:ext cx="2160000" cy="1720985"/>
          </a:xfrm>
        </p:spPr>
        <p:txBody>
          <a:bodyPr/>
          <a:lstStyle>
            <a:lvl1pPr marL="0" indent="0" algn="ctr">
              <a:buNone/>
              <a:defRPr/>
            </a:lvl1pPr>
            <a:lvl2pPr marL="134937" indent="0" algn="ctr">
              <a:buNone/>
              <a:defRPr/>
            </a:lvl2pPr>
          </a:lstStyle>
          <a:p>
            <a:pPr lvl="0"/>
            <a:r>
              <a:rPr lang="sv-SE"/>
              <a:t>Klicka här för att ändra format på bakgrundstexten</a:t>
            </a:r>
          </a:p>
        </p:txBody>
      </p:sp>
      <p:sp>
        <p:nvSpPr>
          <p:cNvPr id="17" name="Platshållare för text 14">
            <a:extLst>
              <a:ext uri="{FF2B5EF4-FFF2-40B4-BE49-F238E27FC236}">
                <a16:creationId xmlns:a16="http://schemas.microsoft.com/office/drawing/2014/main" id="{490FE482-B0DF-4329-AF0B-FB70A9D685EE}"/>
              </a:ext>
            </a:extLst>
          </p:cNvPr>
          <p:cNvSpPr>
            <a:spLocks noGrp="1"/>
          </p:cNvSpPr>
          <p:nvPr>
            <p:ph type="body" sz="quarter" idx="14"/>
          </p:nvPr>
        </p:nvSpPr>
        <p:spPr>
          <a:xfrm>
            <a:off x="3491999" y="2686354"/>
            <a:ext cx="2160000" cy="1720985"/>
          </a:xfrm>
        </p:spPr>
        <p:txBody>
          <a:bodyPr/>
          <a:lstStyle>
            <a:lvl1pPr marL="0" indent="0" algn="ctr">
              <a:buNone/>
              <a:defRPr/>
            </a:lvl1pPr>
            <a:lvl2pPr marL="134937" indent="0" algn="ctr">
              <a:buNone/>
              <a:defRPr/>
            </a:lvl2pPr>
          </a:lstStyle>
          <a:p>
            <a:pPr lvl="0"/>
            <a:r>
              <a:rPr lang="sv-SE"/>
              <a:t>Klicka här för att ändra format på bakgrundstexten</a:t>
            </a:r>
          </a:p>
        </p:txBody>
      </p:sp>
      <p:sp>
        <p:nvSpPr>
          <p:cNvPr id="4" name="Platshållare för text 3">
            <a:extLst>
              <a:ext uri="{FF2B5EF4-FFF2-40B4-BE49-F238E27FC236}">
                <a16:creationId xmlns:a16="http://schemas.microsoft.com/office/drawing/2014/main" id="{21DD1125-49C7-442C-B763-6F758EDC7208}"/>
              </a:ext>
            </a:extLst>
          </p:cNvPr>
          <p:cNvSpPr>
            <a:spLocks noGrp="1"/>
          </p:cNvSpPr>
          <p:nvPr>
            <p:ph type="body" sz="quarter" idx="17" hasCustomPrompt="1"/>
          </p:nvPr>
        </p:nvSpPr>
        <p:spPr>
          <a:xfrm>
            <a:off x="1002619" y="2206322"/>
            <a:ext cx="2160000" cy="373029"/>
          </a:xfrm>
        </p:spPr>
        <p:txBody>
          <a:bodyPr anchor="b" anchorCtr="0"/>
          <a:lstStyle>
            <a:lvl1pPr marL="0" indent="0" algn="ctr">
              <a:buNone/>
              <a:defRPr sz="1700">
                <a:latin typeface="+mj-lt"/>
              </a:defRPr>
            </a:lvl1pPr>
          </a:lstStyle>
          <a:p>
            <a:pPr lvl="0"/>
            <a:r>
              <a:rPr lang="sv-SE" dirty="0"/>
              <a:t>Klicka här för underrubrik</a:t>
            </a:r>
          </a:p>
        </p:txBody>
      </p:sp>
      <p:sp>
        <p:nvSpPr>
          <p:cNvPr id="12" name="Platshållare för text 3">
            <a:extLst>
              <a:ext uri="{FF2B5EF4-FFF2-40B4-BE49-F238E27FC236}">
                <a16:creationId xmlns:a16="http://schemas.microsoft.com/office/drawing/2014/main" id="{4186A5C8-70FA-49A2-824E-34364D78F48B}"/>
              </a:ext>
            </a:extLst>
          </p:cNvPr>
          <p:cNvSpPr>
            <a:spLocks noGrp="1"/>
          </p:cNvSpPr>
          <p:nvPr>
            <p:ph type="body" sz="quarter" idx="18" hasCustomPrompt="1"/>
          </p:nvPr>
        </p:nvSpPr>
        <p:spPr>
          <a:xfrm>
            <a:off x="3491999" y="2206322"/>
            <a:ext cx="2160000" cy="373029"/>
          </a:xfrm>
        </p:spPr>
        <p:txBody>
          <a:bodyPr anchor="b" anchorCtr="0"/>
          <a:lstStyle>
            <a:lvl1pPr marL="0" indent="0" algn="ctr">
              <a:buNone/>
              <a:defRPr sz="1700">
                <a:latin typeface="+mj-lt"/>
              </a:defRPr>
            </a:lvl1pPr>
          </a:lstStyle>
          <a:p>
            <a:pPr lvl="0"/>
            <a:r>
              <a:rPr lang="sv-SE" dirty="0"/>
              <a:t>Klicka här för underrubrik</a:t>
            </a:r>
          </a:p>
        </p:txBody>
      </p:sp>
      <p:sp>
        <p:nvSpPr>
          <p:cNvPr id="13" name="Platshållare för text 14">
            <a:extLst>
              <a:ext uri="{FF2B5EF4-FFF2-40B4-BE49-F238E27FC236}">
                <a16:creationId xmlns:a16="http://schemas.microsoft.com/office/drawing/2014/main" id="{51C2955E-AD97-4E93-A4C3-10D7D6548F9D}"/>
              </a:ext>
            </a:extLst>
          </p:cNvPr>
          <p:cNvSpPr>
            <a:spLocks noGrp="1"/>
          </p:cNvSpPr>
          <p:nvPr>
            <p:ph type="body" sz="quarter" idx="19"/>
          </p:nvPr>
        </p:nvSpPr>
        <p:spPr>
          <a:xfrm>
            <a:off x="5981379" y="2686354"/>
            <a:ext cx="2160000" cy="1720985"/>
          </a:xfrm>
        </p:spPr>
        <p:txBody>
          <a:bodyPr/>
          <a:lstStyle>
            <a:lvl1pPr marL="0" indent="0" algn="ctr">
              <a:buNone/>
              <a:defRPr/>
            </a:lvl1pPr>
            <a:lvl2pPr marL="134937" indent="0" algn="ctr">
              <a:buNone/>
              <a:defRPr/>
            </a:lvl2pPr>
          </a:lstStyle>
          <a:p>
            <a:pPr lvl="0"/>
            <a:r>
              <a:rPr lang="sv-SE"/>
              <a:t>Klicka här för att ändra format på bakgrundstexten</a:t>
            </a:r>
          </a:p>
        </p:txBody>
      </p:sp>
      <p:sp>
        <p:nvSpPr>
          <p:cNvPr id="16" name="Platshållare för text 3">
            <a:extLst>
              <a:ext uri="{FF2B5EF4-FFF2-40B4-BE49-F238E27FC236}">
                <a16:creationId xmlns:a16="http://schemas.microsoft.com/office/drawing/2014/main" id="{708545CF-3A11-45EF-A861-C9A118BD83A4}"/>
              </a:ext>
            </a:extLst>
          </p:cNvPr>
          <p:cNvSpPr>
            <a:spLocks noGrp="1"/>
          </p:cNvSpPr>
          <p:nvPr>
            <p:ph type="body" sz="quarter" idx="21" hasCustomPrompt="1"/>
          </p:nvPr>
        </p:nvSpPr>
        <p:spPr>
          <a:xfrm>
            <a:off x="5981379" y="2206322"/>
            <a:ext cx="2160000" cy="373029"/>
          </a:xfrm>
        </p:spPr>
        <p:txBody>
          <a:bodyPr anchor="b" anchorCtr="0"/>
          <a:lstStyle>
            <a:lvl1pPr marL="0" indent="0" algn="ctr">
              <a:buNone/>
              <a:defRPr sz="1700">
                <a:latin typeface="+mj-lt"/>
              </a:defRPr>
            </a:lvl1pPr>
          </a:lstStyle>
          <a:p>
            <a:pPr lvl="0"/>
            <a:r>
              <a:rPr lang="sv-SE" dirty="0"/>
              <a:t>Klicka här för underrubrik</a:t>
            </a:r>
          </a:p>
        </p:txBody>
      </p:sp>
      <p:sp>
        <p:nvSpPr>
          <p:cNvPr id="2" name="Rubrik 1">
            <a:extLst>
              <a:ext uri="{FF2B5EF4-FFF2-40B4-BE49-F238E27FC236}">
                <a16:creationId xmlns:a16="http://schemas.microsoft.com/office/drawing/2014/main" id="{7212915D-0352-2FC8-748F-1A1C326BB386}"/>
              </a:ext>
            </a:extLst>
          </p:cNvPr>
          <p:cNvSpPr>
            <a:spLocks noGrp="1"/>
          </p:cNvSpPr>
          <p:nvPr>
            <p:ph type="title" hasCustomPrompt="1"/>
          </p:nvPr>
        </p:nvSpPr>
        <p:spPr>
          <a:xfrm>
            <a:off x="333374" y="376238"/>
            <a:ext cx="8477251" cy="658813"/>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
        <p:nvSpPr>
          <p:cNvPr id="8" name="TextBox 7">
            <a:extLst>
              <a:ext uri="{FF2B5EF4-FFF2-40B4-BE49-F238E27FC236}">
                <a16:creationId xmlns:a16="http://schemas.microsoft.com/office/drawing/2014/main" id="{539F4A2D-179D-CE38-D9BC-DD462846E0BB}"/>
              </a:ext>
            </a:extLst>
          </p:cNvPr>
          <p:cNvSpPr txBox="1"/>
          <p:nvPr userDrawn="1"/>
        </p:nvSpPr>
        <p:spPr>
          <a:xfrm>
            <a:off x="0" y="-285865"/>
            <a:ext cx="1744388" cy="184666"/>
          </a:xfrm>
          <a:prstGeom prst="rect">
            <a:avLst/>
          </a:prstGeom>
          <a:solidFill>
            <a:srgbClr val="EEE9AC"/>
          </a:solidFill>
        </p:spPr>
        <p:txBody>
          <a:bodyPr wrap="none" rtlCol="0">
            <a:spAutoFit/>
          </a:bodyPr>
          <a:lstStyle/>
          <a:p>
            <a:r>
              <a:rPr lang="sv-SE" sz="600" dirty="0">
                <a:solidFill>
                  <a:sysClr val="windowText" lastClr="000000"/>
                </a:solidFill>
              </a:rPr>
              <a:t>För att lägga till ikoner via knappen piktogram</a:t>
            </a:r>
            <a:endParaRPr lang="en-GB" sz="600" dirty="0">
              <a:solidFill>
                <a:sysClr val="windowText" lastClr="000000"/>
              </a:solidFill>
            </a:endParaRPr>
          </a:p>
        </p:txBody>
      </p:sp>
    </p:spTree>
    <p:extLst>
      <p:ext uri="{BB962C8B-B14F-4D97-AF65-F5344CB8AC3E}">
        <p14:creationId xmlns:p14="http://schemas.microsoft.com/office/powerpoint/2010/main" val="39078057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e delar text">
    <p:bg>
      <p:bgPr>
        <a:solidFill>
          <a:srgbClr val="ECF7F0"/>
        </a:solidFill>
        <a:effectLst/>
      </p:bgPr>
    </p:bg>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fld id="{428915A1-49CF-40D9-AC73-B53B44EE91DA}" type="datetime1">
              <a:rPr lang="sv-SE" smtClean="0"/>
              <a:t>2023-10-23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28EC690-4205-452D-8738-44AC2C0A25D9}" type="slidenum">
              <a:rPr lang="sv-SE" smtClean="0"/>
              <a:t>‹#›</a:t>
            </a:fld>
            <a:endParaRPr lang="sv-SE" dirty="0"/>
          </a:p>
        </p:txBody>
      </p:sp>
      <p:sp>
        <p:nvSpPr>
          <p:cNvPr id="15" name="Platshållare för text 14">
            <a:extLst>
              <a:ext uri="{FF2B5EF4-FFF2-40B4-BE49-F238E27FC236}">
                <a16:creationId xmlns:a16="http://schemas.microsoft.com/office/drawing/2014/main" id="{CB6A2459-23B9-4C80-BDA4-7B904DB5F6DA}"/>
              </a:ext>
            </a:extLst>
          </p:cNvPr>
          <p:cNvSpPr>
            <a:spLocks noGrp="1"/>
          </p:cNvSpPr>
          <p:nvPr>
            <p:ph type="body" sz="quarter" idx="13"/>
          </p:nvPr>
        </p:nvSpPr>
        <p:spPr>
          <a:xfrm>
            <a:off x="994057" y="1884955"/>
            <a:ext cx="2160000" cy="2519296"/>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p:txBody>
      </p:sp>
      <p:sp>
        <p:nvSpPr>
          <p:cNvPr id="17" name="Platshållare för text 14">
            <a:extLst>
              <a:ext uri="{FF2B5EF4-FFF2-40B4-BE49-F238E27FC236}">
                <a16:creationId xmlns:a16="http://schemas.microsoft.com/office/drawing/2014/main" id="{490FE482-B0DF-4329-AF0B-FB70A9D685EE}"/>
              </a:ext>
            </a:extLst>
          </p:cNvPr>
          <p:cNvSpPr>
            <a:spLocks noGrp="1"/>
          </p:cNvSpPr>
          <p:nvPr>
            <p:ph type="body" sz="quarter" idx="14"/>
          </p:nvPr>
        </p:nvSpPr>
        <p:spPr>
          <a:xfrm>
            <a:off x="3502575" y="1884955"/>
            <a:ext cx="2160000" cy="2519296"/>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p:txBody>
      </p:sp>
      <p:sp>
        <p:nvSpPr>
          <p:cNvPr id="4" name="Platshållare för text 3">
            <a:extLst>
              <a:ext uri="{FF2B5EF4-FFF2-40B4-BE49-F238E27FC236}">
                <a16:creationId xmlns:a16="http://schemas.microsoft.com/office/drawing/2014/main" id="{21DD1125-49C7-442C-B763-6F758EDC7208}"/>
              </a:ext>
            </a:extLst>
          </p:cNvPr>
          <p:cNvSpPr>
            <a:spLocks noGrp="1"/>
          </p:cNvSpPr>
          <p:nvPr>
            <p:ph type="body" sz="quarter" idx="17" hasCustomPrompt="1"/>
          </p:nvPr>
        </p:nvSpPr>
        <p:spPr>
          <a:xfrm>
            <a:off x="996503" y="1404923"/>
            <a:ext cx="2160000" cy="373029"/>
          </a:xfrm>
        </p:spPr>
        <p:txBody>
          <a:bodyPr anchor="b" anchorCtr="0"/>
          <a:lstStyle>
            <a:lvl1pPr marL="0" indent="0" algn="ctr">
              <a:buNone/>
              <a:defRPr sz="1700">
                <a:latin typeface="+mj-lt"/>
              </a:defRPr>
            </a:lvl1pPr>
          </a:lstStyle>
          <a:p>
            <a:pPr lvl="0"/>
            <a:r>
              <a:rPr lang="sv-SE" dirty="0"/>
              <a:t>Klicka här för underrubrik</a:t>
            </a:r>
          </a:p>
        </p:txBody>
      </p:sp>
      <p:sp>
        <p:nvSpPr>
          <p:cNvPr id="12" name="Platshållare för text 3">
            <a:extLst>
              <a:ext uri="{FF2B5EF4-FFF2-40B4-BE49-F238E27FC236}">
                <a16:creationId xmlns:a16="http://schemas.microsoft.com/office/drawing/2014/main" id="{4186A5C8-70FA-49A2-824E-34364D78F48B}"/>
              </a:ext>
            </a:extLst>
          </p:cNvPr>
          <p:cNvSpPr>
            <a:spLocks noGrp="1"/>
          </p:cNvSpPr>
          <p:nvPr>
            <p:ph type="body" sz="quarter" idx="18" hasCustomPrompt="1"/>
          </p:nvPr>
        </p:nvSpPr>
        <p:spPr>
          <a:xfrm>
            <a:off x="3486684" y="1404923"/>
            <a:ext cx="2160000" cy="373029"/>
          </a:xfrm>
        </p:spPr>
        <p:txBody>
          <a:bodyPr anchor="b" anchorCtr="0"/>
          <a:lstStyle>
            <a:lvl1pPr marL="0" indent="0" algn="ctr">
              <a:buNone/>
              <a:defRPr sz="1700">
                <a:latin typeface="+mj-lt"/>
              </a:defRPr>
            </a:lvl1pPr>
          </a:lstStyle>
          <a:p>
            <a:pPr marL="0" marR="0" lvl="0" indent="0" algn="ctr" defTabSz="685816" rtl="0" eaLnBrk="1" fontAlgn="auto" latinLnBrk="0" hangingPunct="1">
              <a:lnSpc>
                <a:spcPct val="100000"/>
              </a:lnSpc>
              <a:spcBef>
                <a:spcPts val="300"/>
              </a:spcBef>
              <a:spcAft>
                <a:spcPts val="600"/>
              </a:spcAft>
              <a:buClrTx/>
              <a:buSzTx/>
              <a:buFont typeface="Arial" panose="020B0604020202020204" pitchFamily="34" charset="0"/>
              <a:buNone/>
              <a:tabLst/>
              <a:defRPr/>
            </a:pPr>
            <a:r>
              <a:rPr lang="sv-SE" dirty="0"/>
              <a:t>Klicka här för underrubrik</a:t>
            </a:r>
          </a:p>
        </p:txBody>
      </p:sp>
      <p:sp>
        <p:nvSpPr>
          <p:cNvPr id="13" name="Platshållare för text 14">
            <a:extLst>
              <a:ext uri="{FF2B5EF4-FFF2-40B4-BE49-F238E27FC236}">
                <a16:creationId xmlns:a16="http://schemas.microsoft.com/office/drawing/2014/main" id="{51C2955E-AD97-4E93-A4C3-10D7D6548F9D}"/>
              </a:ext>
            </a:extLst>
          </p:cNvPr>
          <p:cNvSpPr>
            <a:spLocks noGrp="1"/>
          </p:cNvSpPr>
          <p:nvPr>
            <p:ph type="body" sz="quarter" idx="19"/>
          </p:nvPr>
        </p:nvSpPr>
        <p:spPr>
          <a:xfrm>
            <a:off x="5989943" y="1884955"/>
            <a:ext cx="2160000" cy="2519296"/>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p:txBody>
      </p:sp>
      <p:sp>
        <p:nvSpPr>
          <p:cNvPr id="16" name="Platshållare för text 3">
            <a:extLst>
              <a:ext uri="{FF2B5EF4-FFF2-40B4-BE49-F238E27FC236}">
                <a16:creationId xmlns:a16="http://schemas.microsoft.com/office/drawing/2014/main" id="{708545CF-3A11-45EF-A861-C9A118BD83A4}"/>
              </a:ext>
            </a:extLst>
          </p:cNvPr>
          <p:cNvSpPr>
            <a:spLocks noGrp="1"/>
          </p:cNvSpPr>
          <p:nvPr>
            <p:ph type="body" sz="quarter" idx="21" hasCustomPrompt="1"/>
          </p:nvPr>
        </p:nvSpPr>
        <p:spPr>
          <a:xfrm>
            <a:off x="5972815" y="1404923"/>
            <a:ext cx="2160000" cy="373029"/>
          </a:xfrm>
        </p:spPr>
        <p:txBody>
          <a:bodyPr anchor="b" anchorCtr="0"/>
          <a:lstStyle>
            <a:lvl1pPr marL="0" indent="0" algn="ctr">
              <a:buNone/>
              <a:defRPr sz="1700">
                <a:latin typeface="+mj-lt"/>
              </a:defRPr>
            </a:lvl1pPr>
          </a:lstStyle>
          <a:p>
            <a:pPr marL="0" marR="0" lvl="0" indent="0" algn="ctr" defTabSz="685816" rtl="0" eaLnBrk="1" fontAlgn="auto" latinLnBrk="0" hangingPunct="1">
              <a:lnSpc>
                <a:spcPct val="100000"/>
              </a:lnSpc>
              <a:spcBef>
                <a:spcPts val="300"/>
              </a:spcBef>
              <a:spcAft>
                <a:spcPts val="600"/>
              </a:spcAft>
              <a:buClrTx/>
              <a:buSzTx/>
              <a:buFont typeface="Arial" panose="020B0604020202020204" pitchFamily="34" charset="0"/>
              <a:buNone/>
              <a:tabLst/>
              <a:defRPr/>
            </a:pPr>
            <a:r>
              <a:rPr lang="sv-SE" dirty="0"/>
              <a:t>Klicka här för underrubrik</a:t>
            </a:r>
          </a:p>
        </p:txBody>
      </p:sp>
      <p:sp>
        <p:nvSpPr>
          <p:cNvPr id="2" name="Rubrik 1">
            <a:extLst>
              <a:ext uri="{FF2B5EF4-FFF2-40B4-BE49-F238E27FC236}">
                <a16:creationId xmlns:a16="http://schemas.microsoft.com/office/drawing/2014/main" id="{426F5883-064C-74DD-6D0D-A39264752BEA}"/>
              </a:ext>
            </a:extLst>
          </p:cNvPr>
          <p:cNvSpPr>
            <a:spLocks noGrp="1"/>
          </p:cNvSpPr>
          <p:nvPr>
            <p:ph type="title" hasCustomPrompt="1"/>
          </p:nvPr>
        </p:nvSpPr>
        <p:spPr>
          <a:xfrm>
            <a:off x="333374" y="376238"/>
            <a:ext cx="8477251" cy="658813"/>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3988005444"/>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sida med etikett vänster">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2" name="Group 4">
            <a:extLst>
              <a:ext uri="{FF2B5EF4-FFF2-40B4-BE49-F238E27FC236}">
                <a16:creationId xmlns:a16="http://schemas.microsoft.com/office/drawing/2014/main" id="{366C0070-160F-5328-3228-F9D21BADBFA9}"/>
              </a:ext>
            </a:extLst>
          </p:cNvPr>
          <p:cNvGrpSpPr>
            <a:grpSpLocks noChangeAspect="1"/>
          </p:cNvGrpSpPr>
          <p:nvPr userDrawn="1"/>
        </p:nvGrpSpPr>
        <p:grpSpPr bwMode="auto">
          <a:xfrm>
            <a:off x="8272463" y="4654550"/>
            <a:ext cx="539750" cy="303213"/>
            <a:chOff x="5211" y="2932"/>
            <a:chExt cx="340" cy="191"/>
          </a:xfrm>
        </p:grpSpPr>
        <p:sp>
          <p:nvSpPr>
            <p:cNvPr id="13" name="AutoShape 3">
              <a:extLst>
                <a:ext uri="{FF2B5EF4-FFF2-40B4-BE49-F238E27FC236}">
                  <a16:creationId xmlns:a16="http://schemas.microsoft.com/office/drawing/2014/main" id="{CE98BBB3-9B01-6C42-ABDF-AF36A6B250D0}"/>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4" name="Freeform 5">
              <a:extLst>
                <a:ext uri="{FF2B5EF4-FFF2-40B4-BE49-F238E27FC236}">
                  <a16:creationId xmlns:a16="http://schemas.microsoft.com/office/drawing/2014/main" id="{9D3B3FA8-73ED-8F6B-BAD5-5E6CEB10F754}"/>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5" name="Freeform 6">
              <a:extLst>
                <a:ext uri="{FF2B5EF4-FFF2-40B4-BE49-F238E27FC236}">
                  <a16:creationId xmlns:a16="http://schemas.microsoft.com/office/drawing/2014/main" id="{CCD11242-7CC5-0386-63C2-4F1F0929A501}"/>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6" name="Freeform 7">
              <a:extLst>
                <a:ext uri="{FF2B5EF4-FFF2-40B4-BE49-F238E27FC236}">
                  <a16:creationId xmlns:a16="http://schemas.microsoft.com/office/drawing/2014/main" id="{CC4427F0-3A9D-754B-9C8D-2304168F8011}"/>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7" name="Freeform 8">
              <a:extLst>
                <a:ext uri="{FF2B5EF4-FFF2-40B4-BE49-F238E27FC236}">
                  <a16:creationId xmlns:a16="http://schemas.microsoft.com/office/drawing/2014/main" id="{120FD5BC-995F-BC45-17BB-AD80E2BCA10E}"/>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8" name="Freeform 9">
              <a:extLst>
                <a:ext uri="{FF2B5EF4-FFF2-40B4-BE49-F238E27FC236}">
                  <a16:creationId xmlns:a16="http://schemas.microsoft.com/office/drawing/2014/main" id="{63518C2B-2ED3-4B5B-A18C-20AD728441AD}"/>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9" name="Freeform 10">
              <a:extLst>
                <a:ext uri="{FF2B5EF4-FFF2-40B4-BE49-F238E27FC236}">
                  <a16:creationId xmlns:a16="http://schemas.microsoft.com/office/drawing/2014/main" id="{9B48D642-FAD1-FB61-8B08-8B7AF2A2CECD}"/>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0" name="Freeform 11">
              <a:extLst>
                <a:ext uri="{FF2B5EF4-FFF2-40B4-BE49-F238E27FC236}">
                  <a16:creationId xmlns:a16="http://schemas.microsoft.com/office/drawing/2014/main" id="{2B9A3BDE-34AC-BA11-6152-538744A6D9CE}"/>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1" name="Freeform 12">
              <a:extLst>
                <a:ext uri="{FF2B5EF4-FFF2-40B4-BE49-F238E27FC236}">
                  <a16:creationId xmlns:a16="http://schemas.microsoft.com/office/drawing/2014/main" id="{08A385B8-F0E4-BFED-A59D-AB1B094F389E}"/>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2" name="Freeform 13">
              <a:extLst>
                <a:ext uri="{FF2B5EF4-FFF2-40B4-BE49-F238E27FC236}">
                  <a16:creationId xmlns:a16="http://schemas.microsoft.com/office/drawing/2014/main" id="{B18D9A2C-06F6-516F-FB92-377FF2613AEF}"/>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3" name="Freeform 14">
              <a:extLst>
                <a:ext uri="{FF2B5EF4-FFF2-40B4-BE49-F238E27FC236}">
                  <a16:creationId xmlns:a16="http://schemas.microsoft.com/office/drawing/2014/main" id="{5CFAA102-65F3-5E03-AA6E-C2173BFE5868}"/>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15">
              <a:extLst>
                <a:ext uri="{FF2B5EF4-FFF2-40B4-BE49-F238E27FC236}">
                  <a16:creationId xmlns:a16="http://schemas.microsoft.com/office/drawing/2014/main" id="{8350FF44-0495-E0E4-2E22-561ADF6D9A46}"/>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16">
              <a:extLst>
                <a:ext uri="{FF2B5EF4-FFF2-40B4-BE49-F238E27FC236}">
                  <a16:creationId xmlns:a16="http://schemas.microsoft.com/office/drawing/2014/main" id="{F507BEF1-6255-B143-C200-14A5134A0621}"/>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17">
              <a:extLst>
                <a:ext uri="{FF2B5EF4-FFF2-40B4-BE49-F238E27FC236}">
                  <a16:creationId xmlns:a16="http://schemas.microsoft.com/office/drawing/2014/main" id="{9FAEC0AC-9B88-6745-A233-7912083B0B2D}"/>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18">
              <a:extLst>
                <a:ext uri="{FF2B5EF4-FFF2-40B4-BE49-F238E27FC236}">
                  <a16:creationId xmlns:a16="http://schemas.microsoft.com/office/drawing/2014/main" id="{2A2EBD32-FC48-FDD4-3CDC-89549BE1C1B5}"/>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19">
              <a:extLst>
                <a:ext uri="{FF2B5EF4-FFF2-40B4-BE49-F238E27FC236}">
                  <a16:creationId xmlns:a16="http://schemas.microsoft.com/office/drawing/2014/main" id="{56BFD59B-5C88-55B8-40DD-DD7FDC79AA8C}"/>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11" name="Platshållare för bild 10">
            <a:extLst>
              <a:ext uri="{FF2B5EF4-FFF2-40B4-BE49-F238E27FC236}">
                <a16:creationId xmlns:a16="http://schemas.microsoft.com/office/drawing/2014/main" id="{6947B846-BD57-B005-5F32-9E3F5A49A61C}"/>
              </a:ext>
            </a:extLst>
          </p:cNvPr>
          <p:cNvSpPr>
            <a:spLocks noGrp="1"/>
          </p:cNvSpPr>
          <p:nvPr>
            <p:ph type="pic" sz="quarter" idx="14" hasCustomPrompt="1"/>
          </p:nvPr>
        </p:nvSpPr>
        <p:spPr>
          <a:xfrm>
            <a:off x="-2" y="0"/>
            <a:ext cx="9144002" cy="5143500"/>
          </a:xfrm>
          <a:custGeom>
            <a:avLst/>
            <a:gdLst>
              <a:gd name="connsiteX0" fmla="*/ 8337553 w 9144002"/>
              <a:gd name="connsiteY0" fmla="*/ 4654550 h 5143500"/>
              <a:gd name="connsiteX1" fmla="*/ 8272465 w 9144002"/>
              <a:gd name="connsiteY1" fmla="*/ 4725988 h 5143500"/>
              <a:gd name="connsiteX2" fmla="*/ 8272465 w 9144002"/>
              <a:gd name="connsiteY2" fmla="*/ 4884738 h 5143500"/>
              <a:gd name="connsiteX3" fmla="*/ 8337553 w 9144002"/>
              <a:gd name="connsiteY3" fmla="*/ 4957763 h 5143500"/>
              <a:gd name="connsiteX4" fmla="*/ 8747128 w 9144002"/>
              <a:gd name="connsiteY4" fmla="*/ 4957763 h 5143500"/>
              <a:gd name="connsiteX5" fmla="*/ 8812215 w 9144002"/>
              <a:gd name="connsiteY5" fmla="*/ 4884738 h 5143500"/>
              <a:gd name="connsiteX6" fmla="*/ 8812215 w 9144002"/>
              <a:gd name="connsiteY6" fmla="*/ 4725988 h 5143500"/>
              <a:gd name="connsiteX7" fmla="*/ 8747128 w 9144002"/>
              <a:gd name="connsiteY7" fmla="*/ 4654550 h 5143500"/>
              <a:gd name="connsiteX8" fmla="*/ 2280447 w 9144002"/>
              <a:gd name="connsiteY8" fmla="*/ 835026 h 5143500"/>
              <a:gd name="connsiteX9" fmla="*/ 1640712 w 9144002"/>
              <a:gd name="connsiteY9" fmla="*/ 1072556 h 5143500"/>
              <a:gd name="connsiteX10" fmla="*/ 1142292 w 9144002"/>
              <a:gd name="connsiteY10" fmla="*/ 1312001 h 5143500"/>
              <a:gd name="connsiteX11" fmla="*/ 1042990 w 9144002"/>
              <a:gd name="connsiteY11" fmla="*/ 1312001 h 5143500"/>
              <a:gd name="connsiteX12" fmla="*/ 1042990 w 9144002"/>
              <a:gd name="connsiteY12" fmla="*/ 3869274 h 5143500"/>
              <a:gd name="connsiteX13" fmla="*/ 1144202 w 9144002"/>
              <a:gd name="connsiteY13" fmla="*/ 3869274 h 5143500"/>
              <a:gd name="connsiteX14" fmla="*/ 1640712 w 9144002"/>
              <a:gd name="connsiteY14" fmla="*/ 4108719 h 5143500"/>
              <a:gd name="connsiteX15" fmla="*/ 2280447 w 9144002"/>
              <a:gd name="connsiteY15" fmla="*/ 4348164 h 5143500"/>
              <a:gd name="connsiteX16" fmla="*/ 2920181 w 9144002"/>
              <a:gd name="connsiteY16" fmla="*/ 4108719 h 5143500"/>
              <a:gd name="connsiteX17" fmla="*/ 3416692 w 9144002"/>
              <a:gd name="connsiteY17" fmla="*/ 3869274 h 5143500"/>
              <a:gd name="connsiteX18" fmla="*/ 3517903 w 9144002"/>
              <a:gd name="connsiteY18" fmla="*/ 3869274 h 5143500"/>
              <a:gd name="connsiteX19" fmla="*/ 3517903 w 9144002"/>
              <a:gd name="connsiteY19" fmla="*/ 1312001 h 5143500"/>
              <a:gd name="connsiteX20" fmla="*/ 3418601 w 9144002"/>
              <a:gd name="connsiteY20" fmla="*/ 1312001 h 5143500"/>
              <a:gd name="connsiteX21" fmla="*/ 2920181 w 9144002"/>
              <a:gd name="connsiteY21" fmla="*/ 1072556 h 5143500"/>
              <a:gd name="connsiteX22" fmla="*/ 2280447 w 9144002"/>
              <a:gd name="connsiteY22" fmla="*/ 835026 h 5143500"/>
              <a:gd name="connsiteX23" fmla="*/ 0 w 9144002"/>
              <a:gd name="connsiteY23" fmla="*/ 0 h 5143500"/>
              <a:gd name="connsiteX24" fmla="*/ 1572081 w 9144002"/>
              <a:gd name="connsiteY24" fmla="*/ 0 h 5143500"/>
              <a:gd name="connsiteX25" fmla="*/ 4397858 w 9144002"/>
              <a:gd name="connsiteY25" fmla="*/ 0 h 5143500"/>
              <a:gd name="connsiteX26" fmla="*/ 4976329 w 9144002"/>
              <a:gd name="connsiteY26" fmla="*/ 0 h 5143500"/>
              <a:gd name="connsiteX27" fmla="*/ 8495395 w 9144002"/>
              <a:gd name="connsiteY27" fmla="*/ 0 h 5143500"/>
              <a:gd name="connsiteX28" fmla="*/ 8827067 w 9144002"/>
              <a:gd name="connsiteY28" fmla="*/ 0 h 5143500"/>
              <a:gd name="connsiteX29" fmla="*/ 8829460 w 9144002"/>
              <a:gd name="connsiteY29" fmla="*/ 0 h 5143500"/>
              <a:gd name="connsiteX30" fmla="*/ 9144002 w 9144002"/>
              <a:gd name="connsiteY30" fmla="*/ 0 h 5143500"/>
              <a:gd name="connsiteX31" fmla="*/ 9144002 w 9144002"/>
              <a:gd name="connsiteY31" fmla="*/ 5143500 h 5143500"/>
              <a:gd name="connsiteX32" fmla="*/ 8829460 w 9144002"/>
              <a:gd name="connsiteY32" fmla="*/ 5143500 h 5143500"/>
              <a:gd name="connsiteX33" fmla="*/ 8827067 w 9144002"/>
              <a:gd name="connsiteY33" fmla="*/ 5143500 h 5143500"/>
              <a:gd name="connsiteX34" fmla="*/ 4976329 w 9144002"/>
              <a:gd name="connsiteY34" fmla="*/ 5143500 h 5143500"/>
              <a:gd name="connsiteX35" fmla="*/ 4397858 w 9144002"/>
              <a:gd name="connsiteY35" fmla="*/ 5143500 h 5143500"/>
              <a:gd name="connsiteX36" fmla="*/ 0 w 9144002"/>
              <a:gd name="connsiteY3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144002" h="5143500">
                <a:moveTo>
                  <a:pt x="8337553" y="4654550"/>
                </a:moveTo>
                <a:lnTo>
                  <a:pt x="8272465" y="4725988"/>
                </a:lnTo>
                <a:lnTo>
                  <a:pt x="8272465" y="4884738"/>
                </a:lnTo>
                <a:lnTo>
                  <a:pt x="8337553" y="4957763"/>
                </a:lnTo>
                <a:lnTo>
                  <a:pt x="8747128" y="4957763"/>
                </a:lnTo>
                <a:lnTo>
                  <a:pt x="8812215" y="4884738"/>
                </a:lnTo>
                <a:lnTo>
                  <a:pt x="8812215" y="4725988"/>
                </a:lnTo>
                <a:lnTo>
                  <a:pt x="8747128" y="4654550"/>
                </a:lnTo>
                <a:close/>
                <a:moveTo>
                  <a:pt x="2280447" y="835026"/>
                </a:moveTo>
                <a:cubicBezTo>
                  <a:pt x="2072294" y="835026"/>
                  <a:pt x="1814491" y="911649"/>
                  <a:pt x="1640712" y="1072556"/>
                </a:cubicBezTo>
                <a:cubicBezTo>
                  <a:pt x="1451657" y="1241125"/>
                  <a:pt x="1287426" y="1312001"/>
                  <a:pt x="1142292" y="1312001"/>
                </a:cubicBezTo>
                <a:lnTo>
                  <a:pt x="1042990" y="1312001"/>
                </a:lnTo>
                <a:lnTo>
                  <a:pt x="1042990" y="3869274"/>
                </a:lnTo>
                <a:lnTo>
                  <a:pt x="1144202" y="3869274"/>
                </a:lnTo>
                <a:cubicBezTo>
                  <a:pt x="1289336" y="3869274"/>
                  <a:pt x="1453566" y="3940150"/>
                  <a:pt x="1640712" y="4108719"/>
                </a:cubicBezTo>
                <a:cubicBezTo>
                  <a:pt x="1814491" y="4269626"/>
                  <a:pt x="2072294" y="4348164"/>
                  <a:pt x="2280447" y="4348164"/>
                </a:cubicBezTo>
                <a:cubicBezTo>
                  <a:pt x="2488599" y="4348164"/>
                  <a:pt x="2744493" y="4269626"/>
                  <a:pt x="2920181" y="4108719"/>
                </a:cubicBezTo>
                <a:cubicBezTo>
                  <a:pt x="3107327" y="3940150"/>
                  <a:pt x="3271558" y="3869274"/>
                  <a:pt x="3416692" y="3869274"/>
                </a:cubicBezTo>
                <a:lnTo>
                  <a:pt x="3517903" y="3869274"/>
                </a:lnTo>
                <a:lnTo>
                  <a:pt x="3517903" y="1312001"/>
                </a:lnTo>
                <a:lnTo>
                  <a:pt x="3418601" y="1312001"/>
                </a:lnTo>
                <a:cubicBezTo>
                  <a:pt x="3273467" y="1312001"/>
                  <a:pt x="3107327" y="1241125"/>
                  <a:pt x="2920181" y="1072556"/>
                </a:cubicBezTo>
                <a:cubicBezTo>
                  <a:pt x="2744493" y="911649"/>
                  <a:pt x="2488599" y="835026"/>
                  <a:pt x="2280447" y="835026"/>
                </a:cubicBezTo>
                <a:close/>
                <a:moveTo>
                  <a:pt x="0" y="0"/>
                </a:moveTo>
                <a:lnTo>
                  <a:pt x="1572081" y="0"/>
                </a:lnTo>
                <a:lnTo>
                  <a:pt x="4397858" y="0"/>
                </a:lnTo>
                <a:lnTo>
                  <a:pt x="4976329" y="0"/>
                </a:lnTo>
                <a:lnTo>
                  <a:pt x="8495395" y="0"/>
                </a:lnTo>
                <a:lnTo>
                  <a:pt x="8827067" y="0"/>
                </a:lnTo>
                <a:lnTo>
                  <a:pt x="8829460" y="0"/>
                </a:lnTo>
                <a:lnTo>
                  <a:pt x="9144002" y="0"/>
                </a:lnTo>
                <a:lnTo>
                  <a:pt x="9144002" y="5143500"/>
                </a:lnTo>
                <a:lnTo>
                  <a:pt x="8829460" y="5143500"/>
                </a:lnTo>
                <a:lnTo>
                  <a:pt x="8827067" y="5143500"/>
                </a:lnTo>
                <a:lnTo>
                  <a:pt x="4976329" y="5143500"/>
                </a:lnTo>
                <a:lnTo>
                  <a:pt x="4397858" y="5143500"/>
                </a:lnTo>
                <a:lnTo>
                  <a:pt x="0" y="5143500"/>
                </a:lnTo>
                <a:close/>
              </a:path>
            </a:pathLst>
          </a:custGeom>
          <a:solidFill>
            <a:schemeClr val="bg1"/>
          </a:solidFill>
        </p:spPr>
        <p:txBody>
          <a:bodyPr wrap="square" rIns="396000" bIns="0" anchor="ctr" anchorCtr="0">
            <a:noAutofit/>
          </a:bodyPr>
          <a:lstStyle>
            <a:lvl1pPr marL="0" indent="0" algn="r">
              <a:buNone/>
              <a:defRPr/>
            </a:lvl1pPr>
          </a:lstStyle>
          <a:p>
            <a:r>
              <a:rPr lang="sv-SE" dirty="0"/>
              <a:t>Välj infoga bild</a:t>
            </a:r>
          </a:p>
        </p:txBody>
      </p:sp>
      <p:sp>
        <p:nvSpPr>
          <p:cNvPr id="3" name="Platshållare för datum 2">
            <a:extLst>
              <a:ext uri="{FF2B5EF4-FFF2-40B4-BE49-F238E27FC236}">
                <a16:creationId xmlns:a16="http://schemas.microsoft.com/office/drawing/2014/main" id="{31D55AE5-B1D5-4DA0-A419-B928EFEE1E0D}"/>
              </a:ext>
            </a:extLst>
          </p:cNvPr>
          <p:cNvSpPr>
            <a:spLocks noGrp="1"/>
          </p:cNvSpPr>
          <p:nvPr>
            <p:ph type="dt" sz="half" idx="10"/>
          </p:nvPr>
        </p:nvSpPr>
        <p:spPr>
          <a:xfrm>
            <a:off x="335757" y="5338045"/>
            <a:ext cx="540000" cy="81000"/>
          </a:xfrm>
          <a:noFill/>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D8D59591-3531-4B1C-BB32-3F65FDB12165}"/>
              </a:ext>
            </a:extLst>
          </p:cNvPr>
          <p:cNvSpPr>
            <a:spLocks noGrp="1"/>
          </p:cNvSpPr>
          <p:nvPr>
            <p:ph type="ftr" sz="quarter" idx="11"/>
          </p:nvPr>
        </p:nvSpPr>
        <p:spPr>
          <a:xfrm>
            <a:off x="335758" y="5250386"/>
            <a:ext cx="3240001" cy="81000"/>
          </a:xfrm>
          <a:noFill/>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D498B514-AB10-452F-B010-FE28B8ADACE2}"/>
              </a:ext>
            </a:extLst>
          </p:cNvPr>
          <p:cNvSpPr>
            <a:spLocks noGrp="1"/>
          </p:cNvSpPr>
          <p:nvPr>
            <p:ph type="sldNum" sz="quarter" idx="12"/>
          </p:nvPr>
        </p:nvSpPr>
        <p:spPr>
          <a:xfrm>
            <a:off x="4369302" y="5340459"/>
            <a:ext cx="405001" cy="81000"/>
          </a:xfrm>
          <a:noFill/>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8" name="Rubrik 1">
            <a:extLst>
              <a:ext uri="{FF2B5EF4-FFF2-40B4-BE49-F238E27FC236}">
                <a16:creationId xmlns:a16="http://schemas.microsoft.com/office/drawing/2014/main" id="{645BED97-A91C-9BE2-B4AD-B81409FAC6C6}"/>
              </a:ext>
            </a:extLst>
          </p:cNvPr>
          <p:cNvSpPr>
            <a:spLocks noGrp="1"/>
          </p:cNvSpPr>
          <p:nvPr>
            <p:ph type="title" hasCustomPrompt="1"/>
          </p:nvPr>
        </p:nvSpPr>
        <p:spPr>
          <a:xfrm>
            <a:off x="1035844" y="2040886"/>
            <a:ext cx="2474634" cy="1079884"/>
          </a:xfrm>
          <a:prstGeom prst="callout1">
            <a:avLst>
              <a:gd name="adj1" fmla="val 98884"/>
              <a:gd name="adj2" fmla="val 61480"/>
              <a:gd name="adj3" fmla="val 98924"/>
              <a:gd name="adj4" fmla="val 38821"/>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519614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ldsida med etikett centrera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12" name="Group 4">
            <a:extLst>
              <a:ext uri="{FF2B5EF4-FFF2-40B4-BE49-F238E27FC236}">
                <a16:creationId xmlns:a16="http://schemas.microsoft.com/office/drawing/2014/main" id="{67D57672-CD25-15B8-DFFB-0119BA8E945A}"/>
              </a:ext>
            </a:extLst>
          </p:cNvPr>
          <p:cNvGrpSpPr>
            <a:grpSpLocks noChangeAspect="1"/>
          </p:cNvGrpSpPr>
          <p:nvPr userDrawn="1"/>
        </p:nvGrpSpPr>
        <p:grpSpPr bwMode="auto">
          <a:xfrm>
            <a:off x="8272463" y="4654550"/>
            <a:ext cx="539750" cy="303213"/>
            <a:chOff x="5211" y="2932"/>
            <a:chExt cx="340" cy="191"/>
          </a:xfrm>
        </p:grpSpPr>
        <p:sp>
          <p:nvSpPr>
            <p:cNvPr id="13" name="AutoShape 3">
              <a:extLst>
                <a:ext uri="{FF2B5EF4-FFF2-40B4-BE49-F238E27FC236}">
                  <a16:creationId xmlns:a16="http://schemas.microsoft.com/office/drawing/2014/main" id="{BD410659-0463-D00B-7EB3-8F20863B9EA5}"/>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4" name="Freeform 5">
              <a:extLst>
                <a:ext uri="{FF2B5EF4-FFF2-40B4-BE49-F238E27FC236}">
                  <a16:creationId xmlns:a16="http://schemas.microsoft.com/office/drawing/2014/main" id="{7E0D481C-ECD1-B518-38AE-00953D42877F}"/>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5" name="Freeform 6">
              <a:extLst>
                <a:ext uri="{FF2B5EF4-FFF2-40B4-BE49-F238E27FC236}">
                  <a16:creationId xmlns:a16="http://schemas.microsoft.com/office/drawing/2014/main" id="{F4732E01-7DCD-9C9F-B040-976CAB26AB72}"/>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6" name="Freeform 7">
              <a:extLst>
                <a:ext uri="{FF2B5EF4-FFF2-40B4-BE49-F238E27FC236}">
                  <a16:creationId xmlns:a16="http://schemas.microsoft.com/office/drawing/2014/main" id="{7FFCD5D9-DBC0-26EC-A951-06931BC8AB88}"/>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7" name="Freeform 8">
              <a:extLst>
                <a:ext uri="{FF2B5EF4-FFF2-40B4-BE49-F238E27FC236}">
                  <a16:creationId xmlns:a16="http://schemas.microsoft.com/office/drawing/2014/main" id="{1D0158F2-19DF-8EDE-EA79-33945C1552CD}"/>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8" name="Freeform 9">
              <a:extLst>
                <a:ext uri="{FF2B5EF4-FFF2-40B4-BE49-F238E27FC236}">
                  <a16:creationId xmlns:a16="http://schemas.microsoft.com/office/drawing/2014/main" id="{96E93422-60E3-94C7-9428-80EB1FFBBE73}"/>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9" name="Freeform 10">
              <a:extLst>
                <a:ext uri="{FF2B5EF4-FFF2-40B4-BE49-F238E27FC236}">
                  <a16:creationId xmlns:a16="http://schemas.microsoft.com/office/drawing/2014/main" id="{CFDFECCF-3029-0800-82DA-E568FBCA697E}"/>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0" name="Freeform 11">
              <a:extLst>
                <a:ext uri="{FF2B5EF4-FFF2-40B4-BE49-F238E27FC236}">
                  <a16:creationId xmlns:a16="http://schemas.microsoft.com/office/drawing/2014/main" id="{9A2F2557-3145-54A5-C5A9-FF9E23A93FD2}"/>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1" name="Freeform 12">
              <a:extLst>
                <a:ext uri="{FF2B5EF4-FFF2-40B4-BE49-F238E27FC236}">
                  <a16:creationId xmlns:a16="http://schemas.microsoft.com/office/drawing/2014/main" id="{C0F80D56-ACF4-1F67-8532-13C852F378B0}"/>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2" name="Freeform 13">
              <a:extLst>
                <a:ext uri="{FF2B5EF4-FFF2-40B4-BE49-F238E27FC236}">
                  <a16:creationId xmlns:a16="http://schemas.microsoft.com/office/drawing/2014/main" id="{5FEB1273-79A2-44E2-B004-C78F4900572B}"/>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3" name="Freeform 14">
              <a:extLst>
                <a:ext uri="{FF2B5EF4-FFF2-40B4-BE49-F238E27FC236}">
                  <a16:creationId xmlns:a16="http://schemas.microsoft.com/office/drawing/2014/main" id="{B25BB7D2-F44D-6BB6-9E86-1E47B355EC75}"/>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15">
              <a:extLst>
                <a:ext uri="{FF2B5EF4-FFF2-40B4-BE49-F238E27FC236}">
                  <a16:creationId xmlns:a16="http://schemas.microsoft.com/office/drawing/2014/main" id="{8ADA7D38-88A5-AB73-CF42-B28E93307BE4}"/>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16">
              <a:extLst>
                <a:ext uri="{FF2B5EF4-FFF2-40B4-BE49-F238E27FC236}">
                  <a16:creationId xmlns:a16="http://schemas.microsoft.com/office/drawing/2014/main" id="{6165EBD3-FC04-C1A6-9D05-7AA3DB5C8710}"/>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6" name="Freeform 17">
              <a:extLst>
                <a:ext uri="{FF2B5EF4-FFF2-40B4-BE49-F238E27FC236}">
                  <a16:creationId xmlns:a16="http://schemas.microsoft.com/office/drawing/2014/main" id="{01FE5869-17EC-F11F-9456-253D1D2B4D31}"/>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7" name="Freeform 18">
              <a:extLst>
                <a:ext uri="{FF2B5EF4-FFF2-40B4-BE49-F238E27FC236}">
                  <a16:creationId xmlns:a16="http://schemas.microsoft.com/office/drawing/2014/main" id="{7D32E76F-43BD-2941-2E34-5AC4049EA00F}"/>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8" name="Freeform 19">
              <a:extLst>
                <a:ext uri="{FF2B5EF4-FFF2-40B4-BE49-F238E27FC236}">
                  <a16:creationId xmlns:a16="http://schemas.microsoft.com/office/drawing/2014/main" id="{04048577-B688-14C8-E1C8-C52085974D91}"/>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
        <p:nvSpPr>
          <p:cNvPr id="11" name="Platshållare för bild 10">
            <a:extLst>
              <a:ext uri="{FF2B5EF4-FFF2-40B4-BE49-F238E27FC236}">
                <a16:creationId xmlns:a16="http://schemas.microsoft.com/office/drawing/2014/main" id="{35715153-3180-0BEB-55AD-40885551D726}"/>
              </a:ext>
            </a:extLst>
          </p:cNvPr>
          <p:cNvSpPr>
            <a:spLocks noGrp="1"/>
          </p:cNvSpPr>
          <p:nvPr>
            <p:ph type="pic" sz="quarter" idx="14" hasCustomPrompt="1"/>
          </p:nvPr>
        </p:nvSpPr>
        <p:spPr>
          <a:xfrm>
            <a:off x="-2" y="0"/>
            <a:ext cx="9144002" cy="5143500"/>
          </a:xfrm>
          <a:custGeom>
            <a:avLst/>
            <a:gdLst>
              <a:gd name="connsiteX0" fmla="*/ 8337553 w 9144002"/>
              <a:gd name="connsiteY0" fmla="*/ 4654550 h 5143500"/>
              <a:gd name="connsiteX1" fmla="*/ 8272465 w 9144002"/>
              <a:gd name="connsiteY1" fmla="*/ 4725988 h 5143500"/>
              <a:gd name="connsiteX2" fmla="*/ 8272465 w 9144002"/>
              <a:gd name="connsiteY2" fmla="*/ 4884738 h 5143500"/>
              <a:gd name="connsiteX3" fmla="*/ 8337553 w 9144002"/>
              <a:gd name="connsiteY3" fmla="*/ 4957763 h 5143500"/>
              <a:gd name="connsiteX4" fmla="*/ 8747128 w 9144002"/>
              <a:gd name="connsiteY4" fmla="*/ 4957763 h 5143500"/>
              <a:gd name="connsiteX5" fmla="*/ 8812215 w 9144002"/>
              <a:gd name="connsiteY5" fmla="*/ 4884738 h 5143500"/>
              <a:gd name="connsiteX6" fmla="*/ 8812215 w 9144002"/>
              <a:gd name="connsiteY6" fmla="*/ 4725988 h 5143500"/>
              <a:gd name="connsiteX7" fmla="*/ 8747128 w 9144002"/>
              <a:gd name="connsiteY7" fmla="*/ 4654550 h 5143500"/>
              <a:gd name="connsiteX8" fmla="*/ 4572002 w 9144002"/>
              <a:gd name="connsiteY8" fmla="*/ 835026 h 5143500"/>
              <a:gd name="connsiteX9" fmla="*/ 3932267 w 9144002"/>
              <a:gd name="connsiteY9" fmla="*/ 1072556 h 5143500"/>
              <a:gd name="connsiteX10" fmla="*/ 3433847 w 9144002"/>
              <a:gd name="connsiteY10" fmla="*/ 1312001 h 5143500"/>
              <a:gd name="connsiteX11" fmla="*/ 3334545 w 9144002"/>
              <a:gd name="connsiteY11" fmla="*/ 1312001 h 5143500"/>
              <a:gd name="connsiteX12" fmla="*/ 3334545 w 9144002"/>
              <a:gd name="connsiteY12" fmla="*/ 3869274 h 5143500"/>
              <a:gd name="connsiteX13" fmla="*/ 3435757 w 9144002"/>
              <a:gd name="connsiteY13" fmla="*/ 3869274 h 5143500"/>
              <a:gd name="connsiteX14" fmla="*/ 3932267 w 9144002"/>
              <a:gd name="connsiteY14" fmla="*/ 4108719 h 5143500"/>
              <a:gd name="connsiteX15" fmla="*/ 4572002 w 9144002"/>
              <a:gd name="connsiteY15" fmla="*/ 4348164 h 5143500"/>
              <a:gd name="connsiteX16" fmla="*/ 5211736 w 9144002"/>
              <a:gd name="connsiteY16" fmla="*/ 4108719 h 5143500"/>
              <a:gd name="connsiteX17" fmla="*/ 5708246 w 9144002"/>
              <a:gd name="connsiteY17" fmla="*/ 3869274 h 5143500"/>
              <a:gd name="connsiteX18" fmla="*/ 5809458 w 9144002"/>
              <a:gd name="connsiteY18" fmla="*/ 3869274 h 5143500"/>
              <a:gd name="connsiteX19" fmla="*/ 5809458 w 9144002"/>
              <a:gd name="connsiteY19" fmla="*/ 1312001 h 5143500"/>
              <a:gd name="connsiteX20" fmla="*/ 5710156 w 9144002"/>
              <a:gd name="connsiteY20" fmla="*/ 1312001 h 5143500"/>
              <a:gd name="connsiteX21" fmla="*/ 5211736 w 9144002"/>
              <a:gd name="connsiteY21" fmla="*/ 1072556 h 5143500"/>
              <a:gd name="connsiteX22" fmla="*/ 4572002 w 9144002"/>
              <a:gd name="connsiteY22" fmla="*/ 835026 h 5143500"/>
              <a:gd name="connsiteX23" fmla="*/ 0 w 9144002"/>
              <a:gd name="connsiteY23" fmla="*/ 0 h 5143500"/>
              <a:gd name="connsiteX24" fmla="*/ 1572081 w 9144002"/>
              <a:gd name="connsiteY24" fmla="*/ 0 h 5143500"/>
              <a:gd name="connsiteX25" fmla="*/ 4397858 w 9144002"/>
              <a:gd name="connsiteY25" fmla="*/ 0 h 5143500"/>
              <a:gd name="connsiteX26" fmla="*/ 4976329 w 9144002"/>
              <a:gd name="connsiteY26" fmla="*/ 0 h 5143500"/>
              <a:gd name="connsiteX27" fmla="*/ 8495395 w 9144002"/>
              <a:gd name="connsiteY27" fmla="*/ 0 h 5143500"/>
              <a:gd name="connsiteX28" fmla="*/ 8827067 w 9144002"/>
              <a:gd name="connsiteY28" fmla="*/ 0 h 5143500"/>
              <a:gd name="connsiteX29" fmla="*/ 8829460 w 9144002"/>
              <a:gd name="connsiteY29" fmla="*/ 0 h 5143500"/>
              <a:gd name="connsiteX30" fmla="*/ 9144002 w 9144002"/>
              <a:gd name="connsiteY30" fmla="*/ 0 h 5143500"/>
              <a:gd name="connsiteX31" fmla="*/ 9144002 w 9144002"/>
              <a:gd name="connsiteY31" fmla="*/ 5143500 h 5143500"/>
              <a:gd name="connsiteX32" fmla="*/ 8829460 w 9144002"/>
              <a:gd name="connsiteY32" fmla="*/ 5143500 h 5143500"/>
              <a:gd name="connsiteX33" fmla="*/ 8827067 w 9144002"/>
              <a:gd name="connsiteY33" fmla="*/ 5143500 h 5143500"/>
              <a:gd name="connsiteX34" fmla="*/ 4976329 w 9144002"/>
              <a:gd name="connsiteY34" fmla="*/ 5143500 h 5143500"/>
              <a:gd name="connsiteX35" fmla="*/ 4397858 w 9144002"/>
              <a:gd name="connsiteY35" fmla="*/ 5143500 h 5143500"/>
              <a:gd name="connsiteX36" fmla="*/ 0 w 9144002"/>
              <a:gd name="connsiteY3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144002" h="5143500">
                <a:moveTo>
                  <a:pt x="8337553" y="4654550"/>
                </a:moveTo>
                <a:lnTo>
                  <a:pt x="8272465" y="4725988"/>
                </a:lnTo>
                <a:lnTo>
                  <a:pt x="8272465" y="4884738"/>
                </a:lnTo>
                <a:lnTo>
                  <a:pt x="8337553" y="4957763"/>
                </a:lnTo>
                <a:lnTo>
                  <a:pt x="8747128" y="4957763"/>
                </a:lnTo>
                <a:lnTo>
                  <a:pt x="8812215" y="4884738"/>
                </a:lnTo>
                <a:lnTo>
                  <a:pt x="8812215" y="4725988"/>
                </a:lnTo>
                <a:lnTo>
                  <a:pt x="8747128" y="4654550"/>
                </a:lnTo>
                <a:close/>
                <a:moveTo>
                  <a:pt x="4572002" y="835026"/>
                </a:moveTo>
                <a:cubicBezTo>
                  <a:pt x="4363849" y="835026"/>
                  <a:pt x="4106046" y="911649"/>
                  <a:pt x="3932267" y="1072556"/>
                </a:cubicBezTo>
                <a:cubicBezTo>
                  <a:pt x="3743212" y="1241125"/>
                  <a:pt x="3578981" y="1312001"/>
                  <a:pt x="3433847" y="1312001"/>
                </a:cubicBezTo>
                <a:lnTo>
                  <a:pt x="3334545" y="1312001"/>
                </a:lnTo>
                <a:lnTo>
                  <a:pt x="3334545" y="3869274"/>
                </a:lnTo>
                <a:lnTo>
                  <a:pt x="3435757" y="3869274"/>
                </a:lnTo>
                <a:cubicBezTo>
                  <a:pt x="3580891" y="3869274"/>
                  <a:pt x="3745121" y="3940150"/>
                  <a:pt x="3932267" y="4108719"/>
                </a:cubicBezTo>
                <a:cubicBezTo>
                  <a:pt x="4106046" y="4269626"/>
                  <a:pt x="4363849" y="4348164"/>
                  <a:pt x="4572002" y="4348164"/>
                </a:cubicBezTo>
                <a:cubicBezTo>
                  <a:pt x="4780154" y="4348164"/>
                  <a:pt x="5036048" y="4269626"/>
                  <a:pt x="5211736" y="4108719"/>
                </a:cubicBezTo>
                <a:cubicBezTo>
                  <a:pt x="5398882" y="3940150"/>
                  <a:pt x="5563113" y="3869274"/>
                  <a:pt x="5708246" y="3869274"/>
                </a:cubicBezTo>
                <a:lnTo>
                  <a:pt x="5809458" y="3869274"/>
                </a:lnTo>
                <a:lnTo>
                  <a:pt x="5809458" y="1312001"/>
                </a:lnTo>
                <a:lnTo>
                  <a:pt x="5710156" y="1312001"/>
                </a:lnTo>
                <a:cubicBezTo>
                  <a:pt x="5565022" y="1312001"/>
                  <a:pt x="5398882" y="1241125"/>
                  <a:pt x="5211736" y="1072556"/>
                </a:cubicBezTo>
                <a:cubicBezTo>
                  <a:pt x="5036048" y="911649"/>
                  <a:pt x="4780154" y="835026"/>
                  <a:pt x="4572002" y="835026"/>
                </a:cubicBezTo>
                <a:close/>
                <a:moveTo>
                  <a:pt x="0" y="0"/>
                </a:moveTo>
                <a:lnTo>
                  <a:pt x="1572081" y="0"/>
                </a:lnTo>
                <a:lnTo>
                  <a:pt x="4397858" y="0"/>
                </a:lnTo>
                <a:lnTo>
                  <a:pt x="4976329" y="0"/>
                </a:lnTo>
                <a:lnTo>
                  <a:pt x="8495395" y="0"/>
                </a:lnTo>
                <a:lnTo>
                  <a:pt x="8827067" y="0"/>
                </a:lnTo>
                <a:lnTo>
                  <a:pt x="8829460" y="0"/>
                </a:lnTo>
                <a:lnTo>
                  <a:pt x="9144002" y="0"/>
                </a:lnTo>
                <a:lnTo>
                  <a:pt x="9144002" y="5143500"/>
                </a:lnTo>
                <a:lnTo>
                  <a:pt x="8829460" y="5143500"/>
                </a:lnTo>
                <a:lnTo>
                  <a:pt x="8827067" y="5143500"/>
                </a:lnTo>
                <a:lnTo>
                  <a:pt x="4976329" y="5143500"/>
                </a:lnTo>
                <a:lnTo>
                  <a:pt x="4397858" y="5143500"/>
                </a:lnTo>
                <a:lnTo>
                  <a:pt x="0" y="5143500"/>
                </a:lnTo>
                <a:close/>
              </a:path>
            </a:pathLst>
          </a:custGeom>
          <a:solidFill>
            <a:schemeClr val="bg1"/>
          </a:solidFill>
        </p:spPr>
        <p:txBody>
          <a:bodyPr wrap="square" bIns="504000" anchor="b" anchorCtr="0">
            <a:noAutofit/>
          </a:bodyPr>
          <a:lstStyle>
            <a:lvl1pPr marL="0" indent="0" algn="ctr">
              <a:buNone/>
              <a:defRPr/>
            </a:lvl1pPr>
          </a:lstStyle>
          <a:p>
            <a:r>
              <a:rPr lang="sv-SE" dirty="0"/>
              <a:t>Välj infoga bild</a:t>
            </a:r>
          </a:p>
        </p:txBody>
      </p:sp>
      <p:sp>
        <p:nvSpPr>
          <p:cNvPr id="3" name="Platshållare för datum 2">
            <a:extLst>
              <a:ext uri="{FF2B5EF4-FFF2-40B4-BE49-F238E27FC236}">
                <a16:creationId xmlns:a16="http://schemas.microsoft.com/office/drawing/2014/main" id="{31D55AE5-B1D5-4DA0-A419-B928EFEE1E0D}"/>
              </a:ext>
            </a:extLst>
          </p:cNvPr>
          <p:cNvSpPr>
            <a:spLocks noGrp="1"/>
          </p:cNvSpPr>
          <p:nvPr>
            <p:ph type="dt" sz="half" idx="10"/>
          </p:nvPr>
        </p:nvSpPr>
        <p:spPr>
          <a:xfrm>
            <a:off x="335757" y="5338045"/>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D8D59591-3531-4B1C-BB32-3F65FDB12165}"/>
              </a:ext>
            </a:extLst>
          </p:cNvPr>
          <p:cNvSpPr>
            <a:spLocks noGrp="1"/>
          </p:cNvSpPr>
          <p:nvPr>
            <p:ph type="ftr" sz="quarter" idx="11"/>
          </p:nvPr>
        </p:nvSpPr>
        <p:spPr>
          <a:xfrm>
            <a:off x="335758" y="5250386"/>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D498B514-AB10-452F-B010-FE28B8ADACE2}"/>
              </a:ext>
            </a:extLst>
          </p:cNvPr>
          <p:cNvSpPr>
            <a:spLocks noGrp="1"/>
          </p:cNvSpPr>
          <p:nvPr>
            <p:ph type="sldNum" sz="quarter" idx="12"/>
          </p:nvPr>
        </p:nvSpPr>
        <p:spPr>
          <a:xfrm>
            <a:off x="4369302" y="5340459"/>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
        <p:nvSpPr>
          <p:cNvPr id="8" name="Rubrik 1">
            <a:extLst>
              <a:ext uri="{FF2B5EF4-FFF2-40B4-BE49-F238E27FC236}">
                <a16:creationId xmlns:a16="http://schemas.microsoft.com/office/drawing/2014/main" id="{4B50BFD9-83E4-5BEB-98B3-E650B68E4A2B}"/>
              </a:ext>
            </a:extLst>
          </p:cNvPr>
          <p:cNvSpPr>
            <a:spLocks noGrp="1"/>
          </p:cNvSpPr>
          <p:nvPr>
            <p:ph type="title" hasCustomPrompt="1"/>
          </p:nvPr>
        </p:nvSpPr>
        <p:spPr>
          <a:xfrm>
            <a:off x="3334544" y="2040886"/>
            <a:ext cx="2474634" cy="1079884"/>
          </a:xfrm>
          <a:prstGeom prst="callout1">
            <a:avLst>
              <a:gd name="adj1" fmla="val 98884"/>
              <a:gd name="adj2" fmla="val 61480"/>
              <a:gd name="adj3" fmla="val 98924"/>
              <a:gd name="adj4" fmla="val 38821"/>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38085460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ildsida med text">
    <p:bg>
      <p:bgPr>
        <a:solidFill>
          <a:srgbClr val="ECF7EF"/>
        </a:solidFill>
        <a:effectLst/>
      </p:bgPr>
    </p:bg>
    <p:spTree>
      <p:nvGrpSpPr>
        <p:cNvPr id="1" name=""/>
        <p:cNvGrpSpPr/>
        <p:nvPr/>
      </p:nvGrpSpPr>
      <p:grpSpPr>
        <a:xfrm>
          <a:off x="0" y="0"/>
          <a:ext cx="0" cy="0"/>
          <a:chOff x="0" y="0"/>
          <a:chExt cx="0" cy="0"/>
        </a:xfrm>
      </p:grpSpPr>
      <p:sp>
        <p:nvSpPr>
          <p:cNvPr id="8" name="Platshållare för bild 7">
            <a:extLst>
              <a:ext uri="{FF2B5EF4-FFF2-40B4-BE49-F238E27FC236}">
                <a16:creationId xmlns:a16="http://schemas.microsoft.com/office/drawing/2014/main" id="{0E4D3FCA-F5BA-D5BF-5D9D-BE677D985DF3}"/>
              </a:ext>
            </a:extLst>
          </p:cNvPr>
          <p:cNvSpPr>
            <a:spLocks noGrp="1"/>
          </p:cNvSpPr>
          <p:nvPr>
            <p:ph type="pic" sz="quarter" idx="14" hasCustomPrompt="1"/>
          </p:nvPr>
        </p:nvSpPr>
        <p:spPr>
          <a:xfrm>
            <a:off x="-2" y="0"/>
            <a:ext cx="9144002" cy="5143500"/>
          </a:xfrm>
          <a:custGeom>
            <a:avLst/>
            <a:gdLst>
              <a:gd name="connsiteX0" fmla="*/ 8337553 w 9144002"/>
              <a:gd name="connsiteY0" fmla="*/ 4654550 h 5143500"/>
              <a:gd name="connsiteX1" fmla="*/ 8272465 w 9144002"/>
              <a:gd name="connsiteY1" fmla="*/ 4725988 h 5143500"/>
              <a:gd name="connsiteX2" fmla="*/ 8272465 w 9144002"/>
              <a:gd name="connsiteY2" fmla="*/ 4884738 h 5143500"/>
              <a:gd name="connsiteX3" fmla="*/ 8337553 w 9144002"/>
              <a:gd name="connsiteY3" fmla="*/ 4957763 h 5143500"/>
              <a:gd name="connsiteX4" fmla="*/ 8747128 w 9144002"/>
              <a:gd name="connsiteY4" fmla="*/ 4957763 h 5143500"/>
              <a:gd name="connsiteX5" fmla="*/ 8812215 w 9144002"/>
              <a:gd name="connsiteY5" fmla="*/ 4884738 h 5143500"/>
              <a:gd name="connsiteX6" fmla="*/ 8812215 w 9144002"/>
              <a:gd name="connsiteY6" fmla="*/ 4725988 h 5143500"/>
              <a:gd name="connsiteX7" fmla="*/ 8747128 w 9144002"/>
              <a:gd name="connsiteY7" fmla="*/ 4654550 h 5143500"/>
              <a:gd name="connsiteX8" fmla="*/ 0 w 9144002"/>
              <a:gd name="connsiteY8" fmla="*/ 0 h 5143500"/>
              <a:gd name="connsiteX9" fmla="*/ 1572081 w 9144002"/>
              <a:gd name="connsiteY9" fmla="*/ 0 h 5143500"/>
              <a:gd name="connsiteX10" fmla="*/ 4397858 w 9144002"/>
              <a:gd name="connsiteY10" fmla="*/ 0 h 5143500"/>
              <a:gd name="connsiteX11" fmla="*/ 4976329 w 9144002"/>
              <a:gd name="connsiteY11" fmla="*/ 0 h 5143500"/>
              <a:gd name="connsiteX12" fmla="*/ 8495395 w 9144002"/>
              <a:gd name="connsiteY12" fmla="*/ 0 h 5143500"/>
              <a:gd name="connsiteX13" fmla="*/ 8827067 w 9144002"/>
              <a:gd name="connsiteY13" fmla="*/ 0 h 5143500"/>
              <a:gd name="connsiteX14" fmla="*/ 8829460 w 9144002"/>
              <a:gd name="connsiteY14" fmla="*/ 0 h 5143500"/>
              <a:gd name="connsiteX15" fmla="*/ 9144002 w 9144002"/>
              <a:gd name="connsiteY15" fmla="*/ 0 h 5143500"/>
              <a:gd name="connsiteX16" fmla="*/ 9144002 w 9144002"/>
              <a:gd name="connsiteY16" fmla="*/ 5143500 h 5143500"/>
              <a:gd name="connsiteX17" fmla="*/ 8829460 w 9144002"/>
              <a:gd name="connsiteY17" fmla="*/ 5143500 h 5143500"/>
              <a:gd name="connsiteX18" fmla="*/ 8827067 w 9144002"/>
              <a:gd name="connsiteY18" fmla="*/ 5143500 h 5143500"/>
              <a:gd name="connsiteX19" fmla="*/ 4976329 w 9144002"/>
              <a:gd name="connsiteY19" fmla="*/ 5143500 h 5143500"/>
              <a:gd name="connsiteX20" fmla="*/ 4397858 w 9144002"/>
              <a:gd name="connsiteY20" fmla="*/ 5143500 h 5143500"/>
              <a:gd name="connsiteX21" fmla="*/ 0 w 9144002"/>
              <a:gd name="connsiteY2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2" h="5143500">
                <a:moveTo>
                  <a:pt x="8337553" y="4654550"/>
                </a:moveTo>
                <a:lnTo>
                  <a:pt x="8272465" y="4725988"/>
                </a:lnTo>
                <a:lnTo>
                  <a:pt x="8272465" y="4884738"/>
                </a:lnTo>
                <a:lnTo>
                  <a:pt x="8337553" y="4957763"/>
                </a:lnTo>
                <a:lnTo>
                  <a:pt x="8747128" y="4957763"/>
                </a:lnTo>
                <a:lnTo>
                  <a:pt x="8812215" y="4884738"/>
                </a:lnTo>
                <a:lnTo>
                  <a:pt x="8812215" y="4725988"/>
                </a:lnTo>
                <a:lnTo>
                  <a:pt x="8747128" y="4654550"/>
                </a:lnTo>
                <a:close/>
                <a:moveTo>
                  <a:pt x="0" y="0"/>
                </a:moveTo>
                <a:lnTo>
                  <a:pt x="1572081" y="0"/>
                </a:lnTo>
                <a:lnTo>
                  <a:pt x="4397858" y="0"/>
                </a:lnTo>
                <a:lnTo>
                  <a:pt x="4976329" y="0"/>
                </a:lnTo>
                <a:lnTo>
                  <a:pt x="8495395" y="0"/>
                </a:lnTo>
                <a:lnTo>
                  <a:pt x="8827067" y="0"/>
                </a:lnTo>
                <a:lnTo>
                  <a:pt x="8829460" y="0"/>
                </a:lnTo>
                <a:lnTo>
                  <a:pt x="9144002" y="0"/>
                </a:lnTo>
                <a:lnTo>
                  <a:pt x="9144002" y="5143500"/>
                </a:lnTo>
                <a:lnTo>
                  <a:pt x="8829460" y="5143500"/>
                </a:lnTo>
                <a:lnTo>
                  <a:pt x="8827067" y="5143500"/>
                </a:lnTo>
                <a:lnTo>
                  <a:pt x="4976329" y="5143500"/>
                </a:lnTo>
                <a:lnTo>
                  <a:pt x="4397858" y="5143500"/>
                </a:lnTo>
                <a:lnTo>
                  <a:pt x="0" y="5143500"/>
                </a:lnTo>
                <a:close/>
              </a:path>
            </a:pathLst>
          </a:custGeom>
          <a:solidFill>
            <a:schemeClr val="bg1"/>
          </a:solidFill>
        </p:spPr>
        <p:txBody>
          <a:bodyPr wrap="square" bIns="1944000" anchor="b" anchorCtr="0">
            <a:noAutofit/>
          </a:bodyPr>
          <a:lstStyle>
            <a:lvl1pPr marL="0" indent="0" algn="ctr">
              <a:buNone/>
              <a:defRPr/>
            </a:lvl1pPr>
          </a:lstStyle>
          <a:p>
            <a:r>
              <a:rPr lang="sv-SE" dirty="0"/>
              <a:t>Välj infoga bild</a:t>
            </a:r>
          </a:p>
        </p:txBody>
      </p:sp>
      <p:sp>
        <p:nvSpPr>
          <p:cNvPr id="2" name="Rubrik 1">
            <a:extLst>
              <a:ext uri="{FF2B5EF4-FFF2-40B4-BE49-F238E27FC236}">
                <a16:creationId xmlns:a16="http://schemas.microsoft.com/office/drawing/2014/main" id="{B15FD498-F443-4ACF-B928-552B84E5B699}"/>
              </a:ext>
            </a:extLst>
          </p:cNvPr>
          <p:cNvSpPr>
            <a:spLocks noGrp="1"/>
          </p:cNvSpPr>
          <p:nvPr>
            <p:ph type="title" hasCustomPrompt="1"/>
          </p:nvPr>
        </p:nvSpPr>
        <p:spPr>
          <a:xfrm>
            <a:off x="334801" y="2002364"/>
            <a:ext cx="8478000" cy="787496"/>
          </a:xfrm>
          <a:noFill/>
          <a:effectLst/>
        </p:spPr>
        <p:txBody>
          <a:bodyPr/>
          <a:lstStyle>
            <a:lvl1pPr>
              <a:defRPr sz="3700">
                <a:solidFill>
                  <a:schemeClr val="bg1"/>
                </a:solidFill>
                <a:effectLst>
                  <a:outerShdw blurRad="228600" algn="ctr" rotWithShape="0">
                    <a:prstClr val="black">
                      <a:alpha val="77000"/>
                    </a:prstClr>
                  </a:outerShdw>
                </a:effectLst>
              </a:defRPr>
            </a:lvl1pPr>
          </a:lstStyle>
          <a:p>
            <a:r>
              <a:rPr lang="sv-SE" dirty="0"/>
              <a:t>Klicka här för rubrik</a:t>
            </a:r>
          </a:p>
        </p:txBody>
      </p:sp>
      <p:sp>
        <p:nvSpPr>
          <p:cNvPr id="3" name="Platshållare för datum 2">
            <a:extLst>
              <a:ext uri="{FF2B5EF4-FFF2-40B4-BE49-F238E27FC236}">
                <a16:creationId xmlns:a16="http://schemas.microsoft.com/office/drawing/2014/main" id="{E905172D-B059-4E30-9633-E9E28D24F522}"/>
              </a:ext>
            </a:extLst>
          </p:cNvPr>
          <p:cNvSpPr>
            <a:spLocks noGrp="1"/>
          </p:cNvSpPr>
          <p:nvPr>
            <p:ph type="dt" sz="half" idx="10"/>
          </p:nvPr>
        </p:nvSpPr>
        <p:spPr>
          <a:xfrm>
            <a:off x="335757" y="5338045"/>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BCA720E2-9E7D-4E08-87E5-0761A630F6E3}"/>
              </a:ext>
            </a:extLst>
          </p:cNvPr>
          <p:cNvSpPr>
            <a:spLocks noGrp="1"/>
          </p:cNvSpPr>
          <p:nvPr>
            <p:ph type="ftr" sz="quarter" idx="11"/>
          </p:nvPr>
        </p:nvSpPr>
        <p:spPr>
          <a:xfrm>
            <a:off x="335758" y="5250386"/>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4A2ED930-939C-41D4-AB59-F133AB371884}"/>
              </a:ext>
            </a:extLst>
          </p:cNvPr>
          <p:cNvSpPr>
            <a:spLocks noGrp="1"/>
          </p:cNvSpPr>
          <p:nvPr>
            <p:ph type="sldNum" sz="quarter" idx="12"/>
          </p:nvPr>
        </p:nvSpPr>
        <p:spPr>
          <a:xfrm>
            <a:off x="4369301" y="5340459"/>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grpSp>
        <p:nvGrpSpPr>
          <p:cNvPr id="9" name="Group 4">
            <a:extLst>
              <a:ext uri="{FF2B5EF4-FFF2-40B4-BE49-F238E27FC236}">
                <a16:creationId xmlns:a16="http://schemas.microsoft.com/office/drawing/2014/main" id="{D799558B-C113-F6F3-D747-82A015B8B5FB}"/>
              </a:ext>
            </a:extLst>
          </p:cNvPr>
          <p:cNvGrpSpPr>
            <a:grpSpLocks noChangeAspect="1"/>
          </p:cNvGrpSpPr>
          <p:nvPr userDrawn="1"/>
        </p:nvGrpSpPr>
        <p:grpSpPr bwMode="auto">
          <a:xfrm>
            <a:off x="8272463" y="4654550"/>
            <a:ext cx="539750" cy="303213"/>
            <a:chOff x="5211" y="2932"/>
            <a:chExt cx="340" cy="191"/>
          </a:xfrm>
        </p:grpSpPr>
        <p:sp>
          <p:nvSpPr>
            <p:cNvPr id="10" name="AutoShape 3">
              <a:extLst>
                <a:ext uri="{FF2B5EF4-FFF2-40B4-BE49-F238E27FC236}">
                  <a16:creationId xmlns:a16="http://schemas.microsoft.com/office/drawing/2014/main" id="{654ACC50-1F28-D4D0-0472-D40D1125F8C1}"/>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1" name="Freeform 5">
              <a:extLst>
                <a:ext uri="{FF2B5EF4-FFF2-40B4-BE49-F238E27FC236}">
                  <a16:creationId xmlns:a16="http://schemas.microsoft.com/office/drawing/2014/main" id="{DDF4F5F7-9399-69F6-F548-AA56985E3F73}"/>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D0E9F438-FA87-D7A4-1FDD-28E4BC32D0CF}"/>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E9289601-8B88-4007-BEB9-7E011F3B4AC2}"/>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945ADAB5-C6B2-52F7-E9D9-A5D91892AB27}"/>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2D967474-5B24-55B2-FD1A-2766DF04FD51}"/>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6" name="Freeform 10">
              <a:extLst>
                <a:ext uri="{FF2B5EF4-FFF2-40B4-BE49-F238E27FC236}">
                  <a16:creationId xmlns:a16="http://schemas.microsoft.com/office/drawing/2014/main" id="{A33CD3DE-B098-1B37-692B-EF7A5C3BEE38}"/>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7" name="Freeform 11">
              <a:extLst>
                <a:ext uri="{FF2B5EF4-FFF2-40B4-BE49-F238E27FC236}">
                  <a16:creationId xmlns:a16="http://schemas.microsoft.com/office/drawing/2014/main" id="{4FD3542E-3A12-ADDF-80C1-E38C726D15F7}"/>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8" name="Freeform 12">
              <a:extLst>
                <a:ext uri="{FF2B5EF4-FFF2-40B4-BE49-F238E27FC236}">
                  <a16:creationId xmlns:a16="http://schemas.microsoft.com/office/drawing/2014/main" id="{A40CDBD4-16A0-FAAC-9B2A-5C2D0090DFC6}"/>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9" name="Freeform 13">
              <a:extLst>
                <a:ext uri="{FF2B5EF4-FFF2-40B4-BE49-F238E27FC236}">
                  <a16:creationId xmlns:a16="http://schemas.microsoft.com/office/drawing/2014/main" id="{1EBB214D-FD29-409F-CAE7-E98B0EFA01DA}"/>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0" name="Freeform 14">
              <a:extLst>
                <a:ext uri="{FF2B5EF4-FFF2-40B4-BE49-F238E27FC236}">
                  <a16:creationId xmlns:a16="http://schemas.microsoft.com/office/drawing/2014/main" id="{AED1CB7D-0E12-E96E-E079-51F2AA31C6E3}"/>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1" name="Freeform 15">
              <a:extLst>
                <a:ext uri="{FF2B5EF4-FFF2-40B4-BE49-F238E27FC236}">
                  <a16:creationId xmlns:a16="http://schemas.microsoft.com/office/drawing/2014/main" id="{80C2E9F7-4646-3426-6904-CB59C95B4714}"/>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2" name="Freeform 16">
              <a:extLst>
                <a:ext uri="{FF2B5EF4-FFF2-40B4-BE49-F238E27FC236}">
                  <a16:creationId xmlns:a16="http://schemas.microsoft.com/office/drawing/2014/main" id="{A9A0D51C-82E2-3156-CE49-08D689011EB5}"/>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3" name="Freeform 17">
              <a:extLst>
                <a:ext uri="{FF2B5EF4-FFF2-40B4-BE49-F238E27FC236}">
                  <a16:creationId xmlns:a16="http://schemas.microsoft.com/office/drawing/2014/main" id="{D130F0F6-15EF-75FA-140B-B8B64B2C1F4D}"/>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4" name="Freeform 18">
              <a:extLst>
                <a:ext uri="{FF2B5EF4-FFF2-40B4-BE49-F238E27FC236}">
                  <a16:creationId xmlns:a16="http://schemas.microsoft.com/office/drawing/2014/main" id="{3BDC2948-48E3-B7C9-EAB4-D8D618455B67}"/>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25" name="Freeform 19">
              <a:extLst>
                <a:ext uri="{FF2B5EF4-FFF2-40B4-BE49-F238E27FC236}">
                  <a16:creationId xmlns:a16="http://schemas.microsoft.com/office/drawing/2014/main" id="{9FDD9259-B525-A76D-558D-0F4A741E436C}"/>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Tree>
    <p:extLst>
      <p:ext uri="{BB962C8B-B14F-4D97-AF65-F5344CB8AC3E}">
        <p14:creationId xmlns:p14="http://schemas.microsoft.com/office/powerpoint/2010/main" val="6074641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vå bilder med text">
    <p:bg>
      <p:bgPr>
        <a:solidFill>
          <a:srgbClr val="ECF7F0"/>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3FCAD13C-5F77-4C22-A714-4054A1147B85}"/>
              </a:ext>
            </a:extLst>
          </p:cNvPr>
          <p:cNvSpPr>
            <a:spLocks noGrp="1"/>
          </p:cNvSpPr>
          <p:nvPr>
            <p:ph type="pic" sz="quarter" idx="13" hasCustomPrompt="1"/>
          </p:nvPr>
        </p:nvSpPr>
        <p:spPr>
          <a:xfrm>
            <a:off x="704850" y="1425575"/>
            <a:ext cx="3473450" cy="1960563"/>
          </a:xfrm>
          <a:solidFill>
            <a:schemeClr val="bg1"/>
          </a:solidFill>
        </p:spPr>
        <p:txBody>
          <a:bodyPr vert="horz" lIns="0" tIns="0" rIns="0" bIns="540000" rtlCol="0" anchor="ctr">
            <a:normAutofit/>
          </a:bodyPr>
          <a:lstStyle>
            <a:lvl1pPr marL="0" indent="0" algn="ctr">
              <a:buNone/>
              <a:defRPr lang="en-US"/>
            </a:lvl1pPr>
          </a:lstStyle>
          <a:p>
            <a:r>
              <a:rPr lang="sv-SE" dirty="0"/>
              <a:t>Välj infoga bild</a:t>
            </a:r>
          </a:p>
        </p:txBody>
      </p:sp>
      <p:sp>
        <p:nvSpPr>
          <p:cNvPr id="10" name="Platshållare för bild 8">
            <a:extLst>
              <a:ext uri="{FF2B5EF4-FFF2-40B4-BE49-F238E27FC236}">
                <a16:creationId xmlns:a16="http://schemas.microsoft.com/office/drawing/2014/main" id="{84F7D9E2-1F6B-43D2-A817-3160C0EDC5CA}"/>
              </a:ext>
            </a:extLst>
          </p:cNvPr>
          <p:cNvSpPr>
            <a:spLocks noGrp="1"/>
          </p:cNvSpPr>
          <p:nvPr>
            <p:ph type="pic" sz="quarter" idx="14" hasCustomPrompt="1"/>
          </p:nvPr>
        </p:nvSpPr>
        <p:spPr>
          <a:xfrm>
            <a:off x="4964834" y="1425575"/>
            <a:ext cx="3473450" cy="1960563"/>
          </a:xfrm>
          <a:solidFill>
            <a:schemeClr val="bg1"/>
          </a:solidFill>
        </p:spPr>
        <p:txBody>
          <a:bodyPr vert="horz" lIns="0" tIns="0" rIns="0" bIns="540000" rtlCol="0" anchor="ctr">
            <a:normAutofit/>
          </a:bodyPr>
          <a:lstStyle>
            <a:lvl1pPr marL="0" indent="0" algn="ctr">
              <a:buNone/>
              <a:defRPr lang="en-US"/>
            </a:lvl1pPr>
          </a:lstStyle>
          <a:p>
            <a:r>
              <a:rPr lang="sv-SE" dirty="0"/>
              <a:t>Välj infoga bild</a:t>
            </a:r>
          </a:p>
        </p:txBody>
      </p:sp>
      <p:sp>
        <p:nvSpPr>
          <p:cNvPr id="3" name="Platshållare för datum 2">
            <a:extLst>
              <a:ext uri="{FF2B5EF4-FFF2-40B4-BE49-F238E27FC236}">
                <a16:creationId xmlns:a16="http://schemas.microsoft.com/office/drawing/2014/main" id="{EDCF34BB-620C-48C8-B689-AA0A1CE76CC8}"/>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6AF1D544-AD05-4C94-B0B4-EDDB341DC063}"/>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56B5EB69-5551-4B00-89F7-6EA342DF8E3D}"/>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11" name="Platshållare för text 3">
            <a:extLst>
              <a:ext uri="{FF2B5EF4-FFF2-40B4-BE49-F238E27FC236}">
                <a16:creationId xmlns:a16="http://schemas.microsoft.com/office/drawing/2014/main" id="{32785988-9EC8-4FE5-BC6B-4A9BFB51A24C}"/>
              </a:ext>
            </a:extLst>
          </p:cNvPr>
          <p:cNvSpPr>
            <a:spLocks noGrp="1"/>
          </p:cNvSpPr>
          <p:nvPr>
            <p:ph type="body" sz="quarter" idx="17" hasCustomPrompt="1"/>
          </p:nvPr>
        </p:nvSpPr>
        <p:spPr>
          <a:xfrm>
            <a:off x="704849" y="3392797"/>
            <a:ext cx="3473449" cy="373029"/>
          </a:xfrm>
        </p:spPr>
        <p:txBody>
          <a:bodyPr anchor="b" anchorCtr="0"/>
          <a:lstStyle>
            <a:lvl1pPr marL="0" indent="0" algn="ctr">
              <a:buNone/>
              <a:defRPr sz="1700">
                <a:latin typeface="+mj-lt"/>
              </a:defRPr>
            </a:lvl1pPr>
          </a:lstStyle>
          <a:p>
            <a:pPr lvl="0"/>
            <a:r>
              <a:rPr lang="sv-SE" dirty="0"/>
              <a:t>Klicka här för underrubrik</a:t>
            </a:r>
          </a:p>
        </p:txBody>
      </p:sp>
      <p:sp>
        <p:nvSpPr>
          <p:cNvPr id="12" name="Platshållare för text 3">
            <a:extLst>
              <a:ext uri="{FF2B5EF4-FFF2-40B4-BE49-F238E27FC236}">
                <a16:creationId xmlns:a16="http://schemas.microsoft.com/office/drawing/2014/main" id="{4650710D-63B0-40BE-8D55-97684066D84C}"/>
              </a:ext>
            </a:extLst>
          </p:cNvPr>
          <p:cNvSpPr>
            <a:spLocks noGrp="1"/>
          </p:cNvSpPr>
          <p:nvPr>
            <p:ph type="body" sz="quarter" idx="18" hasCustomPrompt="1"/>
          </p:nvPr>
        </p:nvSpPr>
        <p:spPr>
          <a:xfrm>
            <a:off x="4964835" y="3392797"/>
            <a:ext cx="3473449" cy="373029"/>
          </a:xfrm>
        </p:spPr>
        <p:txBody>
          <a:bodyPr anchor="b" anchorCtr="0"/>
          <a:lstStyle>
            <a:lvl1pPr marL="0" indent="0" algn="ctr">
              <a:buNone/>
              <a:defRPr sz="1700">
                <a:latin typeface="+mj-lt"/>
              </a:defRPr>
            </a:lvl1pPr>
          </a:lstStyle>
          <a:p>
            <a:pPr lvl="0"/>
            <a:r>
              <a:rPr lang="sv-SE" dirty="0"/>
              <a:t>Klicka här för underrubrik</a:t>
            </a:r>
          </a:p>
        </p:txBody>
      </p:sp>
      <p:sp>
        <p:nvSpPr>
          <p:cNvPr id="13" name="Platshållare för text 14">
            <a:extLst>
              <a:ext uri="{FF2B5EF4-FFF2-40B4-BE49-F238E27FC236}">
                <a16:creationId xmlns:a16="http://schemas.microsoft.com/office/drawing/2014/main" id="{743F28FC-3D04-47BD-A9D9-A71E09A7D985}"/>
              </a:ext>
            </a:extLst>
          </p:cNvPr>
          <p:cNvSpPr>
            <a:spLocks noGrp="1"/>
          </p:cNvSpPr>
          <p:nvPr>
            <p:ph type="body" sz="quarter" idx="19"/>
          </p:nvPr>
        </p:nvSpPr>
        <p:spPr>
          <a:xfrm>
            <a:off x="704848" y="3817101"/>
            <a:ext cx="3473449" cy="638425"/>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p:txBody>
      </p:sp>
      <p:sp>
        <p:nvSpPr>
          <p:cNvPr id="14" name="Platshållare för text 14">
            <a:extLst>
              <a:ext uri="{FF2B5EF4-FFF2-40B4-BE49-F238E27FC236}">
                <a16:creationId xmlns:a16="http://schemas.microsoft.com/office/drawing/2014/main" id="{68C23696-6058-4ADA-8516-029A7CD7902C}"/>
              </a:ext>
            </a:extLst>
          </p:cNvPr>
          <p:cNvSpPr>
            <a:spLocks noGrp="1"/>
          </p:cNvSpPr>
          <p:nvPr>
            <p:ph type="body" sz="quarter" idx="20"/>
          </p:nvPr>
        </p:nvSpPr>
        <p:spPr>
          <a:xfrm>
            <a:off x="4964834" y="3817101"/>
            <a:ext cx="3473449" cy="638425"/>
          </a:xfrm>
        </p:spPr>
        <p:txBody>
          <a:bodyPr/>
          <a:lstStyle>
            <a:lvl1pPr marL="0" indent="0" algn="ctr">
              <a:buNone/>
              <a:defRPr/>
            </a:lvl1pPr>
            <a:lvl2pPr marL="134937" indent="0" algn="ctr">
              <a:buNone/>
              <a:defRPr/>
            </a:lvl2pPr>
            <a:lvl3pPr marL="270013" indent="0" algn="ctr">
              <a:buNone/>
              <a:defRPr/>
            </a:lvl3pPr>
            <a:lvl4pPr marL="405020" indent="0" algn="ctr">
              <a:buNone/>
              <a:defRPr/>
            </a:lvl4pPr>
            <a:lvl5pPr marL="540026" indent="0" algn="ctr">
              <a:buNone/>
              <a:defRPr/>
            </a:lvl5pPr>
          </a:lstStyle>
          <a:p>
            <a:pPr lvl="0"/>
            <a:r>
              <a:rPr lang="sv-SE"/>
              <a:t>Klicka här för att ändra format på bakgrundstexten</a:t>
            </a:r>
          </a:p>
        </p:txBody>
      </p:sp>
      <p:sp>
        <p:nvSpPr>
          <p:cNvPr id="16" name="Rubrik 1">
            <a:extLst>
              <a:ext uri="{FF2B5EF4-FFF2-40B4-BE49-F238E27FC236}">
                <a16:creationId xmlns:a16="http://schemas.microsoft.com/office/drawing/2014/main" id="{1477E354-FB2F-FA8A-E0AF-44FDC39C8C4A}"/>
              </a:ext>
            </a:extLst>
          </p:cNvPr>
          <p:cNvSpPr>
            <a:spLocks noGrp="1"/>
          </p:cNvSpPr>
          <p:nvPr>
            <p:ph type="title" hasCustomPrompt="1"/>
          </p:nvPr>
        </p:nvSpPr>
        <p:spPr>
          <a:xfrm>
            <a:off x="334801" y="384784"/>
            <a:ext cx="8478000" cy="648997"/>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9497657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re bilder med underrubrik">
    <p:bg>
      <p:bgPr>
        <a:solidFill>
          <a:srgbClr val="ECF7F0"/>
        </a:solidFill>
        <a:effectLst/>
      </p:bgPr>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8AB0BE9F-A4A6-40C5-AA90-7534A6E6E9EE}"/>
              </a:ext>
            </a:extLst>
          </p:cNvPr>
          <p:cNvSpPr>
            <a:spLocks noGrp="1"/>
          </p:cNvSpPr>
          <p:nvPr>
            <p:ph type="pic" sz="quarter" idx="13" hasCustomPrompt="1"/>
          </p:nvPr>
        </p:nvSpPr>
        <p:spPr>
          <a:xfrm>
            <a:off x="384175" y="1349375"/>
            <a:ext cx="2624138" cy="2579688"/>
          </a:xfrm>
          <a:solidFill>
            <a:schemeClr val="bg1"/>
          </a:solidFill>
        </p:spPr>
        <p:txBody>
          <a:bodyPr bIns="540000" anchor="ctr"/>
          <a:lstStyle>
            <a:lvl1pPr marL="0" indent="0" algn="ctr">
              <a:buNone/>
              <a:defRPr/>
            </a:lvl1pPr>
          </a:lstStyle>
          <a:p>
            <a:r>
              <a:rPr lang="sv-SE" dirty="0"/>
              <a:t>Välj infoga bild</a:t>
            </a:r>
          </a:p>
        </p:txBody>
      </p:sp>
      <p:sp>
        <p:nvSpPr>
          <p:cNvPr id="11" name="Platshållare för bild 9">
            <a:extLst>
              <a:ext uri="{FF2B5EF4-FFF2-40B4-BE49-F238E27FC236}">
                <a16:creationId xmlns:a16="http://schemas.microsoft.com/office/drawing/2014/main" id="{DE81CC42-2A6E-4F3B-BBE6-FE59638A7446}"/>
              </a:ext>
            </a:extLst>
          </p:cNvPr>
          <p:cNvSpPr>
            <a:spLocks noGrp="1"/>
          </p:cNvSpPr>
          <p:nvPr>
            <p:ph type="pic" sz="quarter" idx="14" hasCustomPrompt="1"/>
          </p:nvPr>
        </p:nvSpPr>
        <p:spPr>
          <a:xfrm>
            <a:off x="3247016" y="1349375"/>
            <a:ext cx="2624138" cy="2579688"/>
          </a:xfrm>
          <a:solidFill>
            <a:schemeClr val="bg1"/>
          </a:solidFill>
        </p:spPr>
        <p:txBody>
          <a:bodyPr bIns="540000" anchor="ctr"/>
          <a:lstStyle>
            <a:lvl1pPr marL="0" indent="0" algn="ctr">
              <a:buNone/>
              <a:defRPr/>
            </a:lvl1pPr>
          </a:lstStyle>
          <a:p>
            <a:r>
              <a:rPr lang="sv-SE" dirty="0"/>
              <a:t>Välj infoga bild</a:t>
            </a:r>
          </a:p>
        </p:txBody>
      </p:sp>
      <p:sp>
        <p:nvSpPr>
          <p:cNvPr id="12" name="Platshållare för bild 9">
            <a:extLst>
              <a:ext uri="{FF2B5EF4-FFF2-40B4-BE49-F238E27FC236}">
                <a16:creationId xmlns:a16="http://schemas.microsoft.com/office/drawing/2014/main" id="{F72D68B9-6F9E-4074-8360-5981BFB53BA4}"/>
              </a:ext>
            </a:extLst>
          </p:cNvPr>
          <p:cNvSpPr>
            <a:spLocks noGrp="1"/>
          </p:cNvSpPr>
          <p:nvPr>
            <p:ph type="pic" sz="quarter" idx="15" hasCustomPrompt="1"/>
          </p:nvPr>
        </p:nvSpPr>
        <p:spPr>
          <a:xfrm>
            <a:off x="6135494" y="1349375"/>
            <a:ext cx="2624138" cy="2579688"/>
          </a:xfrm>
          <a:solidFill>
            <a:schemeClr val="bg1"/>
          </a:solidFill>
        </p:spPr>
        <p:txBody>
          <a:bodyPr bIns="540000" anchor="ctr"/>
          <a:lstStyle>
            <a:lvl1pPr marL="0" indent="0" algn="ctr">
              <a:buNone/>
              <a:defRPr/>
            </a:lvl1pPr>
          </a:lstStyle>
          <a:p>
            <a:r>
              <a:rPr lang="sv-SE" dirty="0"/>
              <a:t>Välj infoga bild</a:t>
            </a:r>
          </a:p>
        </p:txBody>
      </p:sp>
      <p:sp>
        <p:nvSpPr>
          <p:cNvPr id="3" name="Platshållare för datum 2">
            <a:extLst>
              <a:ext uri="{FF2B5EF4-FFF2-40B4-BE49-F238E27FC236}">
                <a16:creationId xmlns:a16="http://schemas.microsoft.com/office/drawing/2014/main" id="{91FC8C2E-F4BB-48BF-9A22-9365CBB582FB}"/>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D585936A-133A-4389-A19C-F83ACAE67010}"/>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4FD6503D-F9AF-46C5-BCD0-3A88314575E7}"/>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16" name="Platshållare för text 3">
            <a:extLst>
              <a:ext uri="{FF2B5EF4-FFF2-40B4-BE49-F238E27FC236}">
                <a16:creationId xmlns:a16="http://schemas.microsoft.com/office/drawing/2014/main" id="{468B1274-0D53-43B2-8BF3-6EFC2632A3F2}"/>
              </a:ext>
            </a:extLst>
          </p:cNvPr>
          <p:cNvSpPr>
            <a:spLocks noGrp="1"/>
          </p:cNvSpPr>
          <p:nvPr>
            <p:ph type="body" sz="quarter" idx="17" hasCustomPrompt="1"/>
          </p:nvPr>
        </p:nvSpPr>
        <p:spPr>
          <a:xfrm>
            <a:off x="384176" y="3929063"/>
            <a:ext cx="2624138" cy="428625"/>
          </a:xfrm>
        </p:spPr>
        <p:txBody>
          <a:bodyPr anchor="b" anchorCtr="0"/>
          <a:lstStyle>
            <a:lvl1pPr marL="0" indent="0" algn="ctr">
              <a:buNone/>
              <a:defRPr sz="1700">
                <a:latin typeface="+mj-lt"/>
              </a:defRPr>
            </a:lvl1pPr>
          </a:lstStyle>
          <a:p>
            <a:pPr lvl="0"/>
            <a:r>
              <a:rPr lang="sv-SE" dirty="0"/>
              <a:t>Klicka här för underrubrik</a:t>
            </a:r>
          </a:p>
        </p:txBody>
      </p:sp>
      <p:sp>
        <p:nvSpPr>
          <p:cNvPr id="17" name="Platshållare för text 3">
            <a:extLst>
              <a:ext uri="{FF2B5EF4-FFF2-40B4-BE49-F238E27FC236}">
                <a16:creationId xmlns:a16="http://schemas.microsoft.com/office/drawing/2014/main" id="{752A2079-C18D-47C1-9504-3C21A558EEBC}"/>
              </a:ext>
            </a:extLst>
          </p:cNvPr>
          <p:cNvSpPr>
            <a:spLocks noGrp="1"/>
          </p:cNvSpPr>
          <p:nvPr>
            <p:ph type="body" sz="quarter" idx="18" hasCustomPrompt="1"/>
          </p:nvPr>
        </p:nvSpPr>
        <p:spPr>
          <a:xfrm>
            <a:off x="3259931" y="3929063"/>
            <a:ext cx="2624138" cy="428625"/>
          </a:xfrm>
        </p:spPr>
        <p:txBody>
          <a:bodyPr anchor="b" anchorCtr="0"/>
          <a:lstStyle>
            <a:lvl1pPr marL="0" indent="0" algn="ctr">
              <a:buNone/>
              <a:defRPr sz="1700">
                <a:latin typeface="+mj-lt"/>
              </a:defRPr>
            </a:lvl1pPr>
          </a:lstStyle>
          <a:p>
            <a:pPr marL="0" marR="0" lvl="0" indent="0" algn="ctr" defTabSz="685816" rtl="0" eaLnBrk="1" fontAlgn="auto" latinLnBrk="0" hangingPunct="1">
              <a:lnSpc>
                <a:spcPct val="100000"/>
              </a:lnSpc>
              <a:spcBef>
                <a:spcPts val="300"/>
              </a:spcBef>
              <a:spcAft>
                <a:spcPts val="600"/>
              </a:spcAft>
              <a:buClrTx/>
              <a:buSzTx/>
              <a:buFont typeface="Arial" panose="020B0604020202020204" pitchFamily="34" charset="0"/>
              <a:buNone/>
              <a:tabLst/>
              <a:defRPr/>
            </a:pPr>
            <a:r>
              <a:rPr lang="sv-SE" dirty="0"/>
              <a:t>Klicka här för underrubrik</a:t>
            </a:r>
          </a:p>
        </p:txBody>
      </p:sp>
      <p:sp>
        <p:nvSpPr>
          <p:cNvPr id="18" name="Platshållare för text 3">
            <a:extLst>
              <a:ext uri="{FF2B5EF4-FFF2-40B4-BE49-F238E27FC236}">
                <a16:creationId xmlns:a16="http://schemas.microsoft.com/office/drawing/2014/main" id="{5B470EE3-7901-4A91-86C6-9084CC46348F}"/>
              </a:ext>
            </a:extLst>
          </p:cNvPr>
          <p:cNvSpPr>
            <a:spLocks noGrp="1"/>
          </p:cNvSpPr>
          <p:nvPr>
            <p:ph type="body" sz="quarter" idx="19" hasCustomPrompt="1"/>
          </p:nvPr>
        </p:nvSpPr>
        <p:spPr>
          <a:xfrm>
            <a:off x="6122579" y="3929063"/>
            <a:ext cx="2624138" cy="428625"/>
          </a:xfrm>
        </p:spPr>
        <p:txBody>
          <a:bodyPr anchor="b" anchorCtr="0"/>
          <a:lstStyle>
            <a:lvl1pPr marL="0" indent="0" algn="ctr">
              <a:buNone/>
              <a:defRPr sz="1700">
                <a:latin typeface="+mj-lt"/>
              </a:defRPr>
            </a:lvl1pPr>
          </a:lstStyle>
          <a:p>
            <a:pPr marL="0" marR="0" lvl="0" indent="0" algn="ctr" defTabSz="685816" rtl="0" eaLnBrk="1" fontAlgn="auto" latinLnBrk="0" hangingPunct="1">
              <a:lnSpc>
                <a:spcPct val="100000"/>
              </a:lnSpc>
              <a:spcBef>
                <a:spcPts val="300"/>
              </a:spcBef>
              <a:spcAft>
                <a:spcPts val="600"/>
              </a:spcAft>
              <a:buClrTx/>
              <a:buSzTx/>
              <a:buFont typeface="Arial" panose="020B0604020202020204" pitchFamily="34" charset="0"/>
              <a:buNone/>
              <a:tabLst/>
              <a:defRPr/>
            </a:pPr>
            <a:r>
              <a:rPr lang="sv-SE" dirty="0"/>
              <a:t>Klicka här för underrubrik</a:t>
            </a:r>
          </a:p>
        </p:txBody>
      </p:sp>
      <p:sp>
        <p:nvSpPr>
          <p:cNvPr id="8" name="Rubrik 1">
            <a:extLst>
              <a:ext uri="{FF2B5EF4-FFF2-40B4-BE49-F238E27FC236}">
                <a16:creationId xmlns:a16="http://schemas.microsoft.com/office/drawing/2014/main" id="{F187F875-E2B0-5225-AE60-7ABC299051CD}"/>
              </a:ext>
            </a:extLst>
          </p:cNvPr>
          <p:cNvSpPr>
            <a:spLocks noGrp="1"/>
          </p:cNvSpPr>
          <p:nvPr>
            <p:ph type="title" hasCustomPrompt="1"/>
          </p:nvPr>
        </p:nvSpPr>
        <p:spPr>
          <a:xfrm>
            <a:off x="334801" y="384784"/>
            <a:ext cx="8478000" cy="648997"/>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39229003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nehållsida">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2163D8D7-2695-4296-A101-69238A623267}"/>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9C3FD6AD-E400-4F3E-8E77-25BBA2DF4011}"/>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42F0BD89-99DF-4345-A517-4BC8A4B36023}"/>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7" name="Platshållare för innehåll 6">
            <a:extLst>
              <a:ext uri="{FF2B5EF4-FFF2-40B4-BE49-F238E27FC236}">
                <a16:creationId xmlns:a16="http://schemas.microsoft.com/office/drawing/2014/main" id="{97D45ECA-92FA-429A-81A2-03E53F5D7DA3}"/>
              </a:ext>
            </a:extLst>
          </p:cNvPr>
          <p:cNvSpPr>
            <a:spLocks noGrp="1"/>
          </p:cNvSpPr>
          <p:nvPr>
            <p:ph sz="quarter" idx="13"/>
          </p:nvPr>
        </p:nvSpPr>
        <p:spPr>
          <a:xfrm>
            <a:off x="333375" y="1327150"/>
            <a:ext cx="8477250" cy="32972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Rubrik 1">
            <a:extLst>
              <a:ext uri="{FF2B5EF4-FFF2-40B4-BE49-F238E27FC236}">
                <a16:creationId xmlns:a16="http://schemas.microsoft.com/office/drawing/2014/main" id="{66789C5B-8D01-2AC5-37D1-DB681A6D6896}"/>
              </a:ext>
            </a:extLst>
          </p:cNvPr>
          <p:cNvSpPr>
            <a:spLocks noGrp="1"/>
          </p:cNvSpPr>
          <p:nvPr>
            <p:ph type="title" hasCustomPrompt="1"/>
          </p:nvPr>
        </p:nvSpPr>
        <p:spPr>
          <a:xfrm>
            <a:off x="334801" y="384784"/>
            <a:ext cx="8478000" cy="648997"/>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2765927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nehållsida - Vit bakgrund">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2163D8D7-2695-4296-A101-69238A623267}"/>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9C3FD6AD-E400-4F3E-8E77-25BBA2DF4011}"/>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42F0BD89-99DF-4345-A517-4BC8A4B36023}"/>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7" name="Platshållare för innehåll 6">
            <a:extLst>
              <a:ext uri="{FF2B5EF4-FFF2-40B4-BE49-F238E27FC236}">
                <a16:creationId xmlns:a16="http://schemas.microsoft.com/office/drawing/2014/main" id="{97D45ECA-92FA-429A-81A2-03E53F5D7DA3}"/>
              </a:ext>
            </a:extLst>
          </p:cNvPr>
          <p:cNvSpPr>
            <a:spLocks noGrp="1"/>
          </p:cNvSpPr>
          <p:nvPr>
            <p:ph sz="quarter" idx="13"/>
          </p:nvPr>
        </p:nvSpPr>
        <p:spPr>
          <a:xfrm>
            <a:off x="333375" y="1327150"/>
            <a:ext cx="8477250" cy="32972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Rubrik 1">
            <a:extLst>
              <a:ext uri="{FF2B5EF4-FFF2-40B4-BE49-F238E27FC236}">
                <a16:creationId xmlns:a16="http://schemas.microsoft.com/office/drawing/2014/main" id="{A10E70E3-9F13-1044-3E86-CEED2A5731C7}"/>
              </a:ext>
            </a:extLst>
          </p:cNvPr>
          <p:cNvSpPr>
            <a:spLocks noGrp="1"/>
          </p:cNvSpPr>
          <p:nvPr>
            <p:ph type="title" hasCustomPrompt="1"/>
          </p:nvPr>
        </p:nvSpPr>
        <p:spPr>
          <a:xfrm>
            <a:off x="334801" y="384784"/>
            <a:ext cx="8478000" cy="648997"/>
          </a:xfrm>
          <a:prstGeom prst="callout1">
            <a:avLst>
              <a:gd name="adj1" fmla="val 99985"/>
              <a:gd name="adj2" fmla="val 53306"/>
              <a:gd name="adj3" fmla="val 99879"/>
              <a:gd name="adj4" fmla="val 46646"/>
            </a:avLst>
          </a:prstGeom>
          <a:ln w="12700">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34089547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ast rubrik">
    <p:bg bwMode="blackGray">
      <p:bgPr>
        <a:solidFill>
          <a:srgbClr val="ECF7F0"/>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977CCC2B-BBB1-4FF6-A4D1-EB1209EAFCEF}"/>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4" name="Platshållare för sidfot 3">
            <a:extLst>
              <a:ext uri="{FF2B5EF4-FFF2-40B4-BE49-F238E27FC236}">
                <a16:creationId xmlns:a16="http://schemas.microsoft.com/office/drawing/2014/main" id="{A96FD629-8665-43A0-B882-3297A0DB709E}"/>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5EF43A06-6BA9-4B0B-BDDB-2AFD8D673C5D}"/>
              </a:ext>
            </a:extLst>
          </p:cNvPr>
          <p:cNvSpPr>
            <a:spLocks noGrp="1"/>
          </p:cNvSpPr>
          <p:nvPr>
            <p:ph type="sldNum" sz="quarter" idx="12"/>
          </p:nvPr>
        </p:nvSpPr>
        <p:spPr/>
        <p:txBody>
          <a:bodyPr/>
          <a:lstStyle/>
          <a:p>
            <a:fld id="{328EC690-4205-452D-8738-44AC2C0A25D9}" type="slidenum">
              <a:rPr lang="sv-SE" smtClean="0"/>
              <a:pPr/>
              <a:t>‹#›</a:t>
            </a:fld>
            <a:endParaRPr lang="sv-SE" dirty="0"/>
          </a:p>
        </p:txBody>
      </p:sp>
      <p:sp>
        <p:nvSpPr>
          <p:cNvPr id="7" name="Rubrik 1">
            <a:extLst>
              <a:ext uri="{FF2B5EF4-FFF2-40B4-BE49-F238E27FC236}">
                <a16:creationId xmlns:a16="http://schemas.microsoft.com/office/drawing/2014/main" id="{4EA2EF94-7FCB-E7F5-5D34-0F01C28FC74B}"/>
              </a:ext>
            </a:extLst>
          </p:cNvPr>
          <p:cNvSpPr>
            <a:spLocks noGrp="1"/>
          </p:cNvSpPr>
          <p:nvPr>
            <p:ph type="title" hasCustomPrompt="1"/>
          </p:nvPr>
        </p:nvSpPr>
        <p:spPr>
          <a:xfrm>
            <a:off x="334801" y="384784"/>
            <a:ext cx="8478000" cy="648997"/>
          </a:xfrm>
          <a:prstGeom prst="callout1">
            <a:avLst>
              <a:gd name="adj1" fmla="val 99985"/>
              <a:gd name="adj2" fmla="val 53306"/>
              <a:gd name="adj3" fmla="val 99879"/>
              <a:gd name="adj4" fmla="val 46646"/>
            </a:avLst>
          </a:prstGeom>
          <a:ln>
            <a:solidFill>
              <a:schemeClr val="tx1"/>
            </a:solidFill>
          </a:ln>
          <a:effectLst/>
        </p:spPr>
        <p:txBody>
          <a:bodyPr/>
          <a:lstStyle>
            <a:lvl1pPr>
              <a:defRPr/>
            </a:lvl1pPr>
          </a:lstStyle>
          <a:p>
            <a:r>
              <a:rPr lang="sv-SE" dirty="0"/>
              <a:t>Klicka här för rubrik</a:t>
            </a:r>
          </a:p>
        </p:txBody>
      </p:sp>
    </p:spTree>
    <p:extLst>
      <p:ext uri="{BB962C8B-B14F-4D97-AF65-F5344CB8AC3E}">
        <p14:creationId xmlns:p14="http://schemas.microsoft.com/office/powerpoint/2010/main" val="2582248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utsida - Ljusgrön">
    <p:bg>
      <p:bgPr>
        <a:solidFill>
          <a:srgbClr val="CDEAD5"/>
        </a:solidFill>
        <a:effectLst/>
      </p:bgPr>
    </p:bg>
    <p:spTree>
      <p:nvGrpSpPr>
        <p:cNvPr id="1" name=""/>
        <p:cNvGrpSpPr/>
        <p:nvPr/>
      </p:nvGrpSpPr>
      <p:grpSpPr>
        <a:xfrm>
          <a:off x="0" y="0"/>
          <a:ext cx="0" cy="0"/>
          <a:chOff x="0" y="0"/>
          <a:chExt cx="0" cy="0"/>
        </a:xfrm>
      </p:grpSpPr>
      <p:sp>
        <p:nvSpPr>
          <p:cNvPr id="7" name="Pil: femhörning 6">
            <a:extLst>
              <a:ext uri="{FF2B5EF4-FFF2-40B4-BE49-F238E27FC236}">
                <a16:creationId xmlns:a16="http://schemas.microsoft.com/office/drawing/2014/main" id="{08D7EF62-BE3C-4856-B5C0-656D8131A61E}"/>
              </a:ext>
            </a:extLst>
          </p:cNvPr>
          <p:cNvSpPr/>
          <p:nvPr userDrawn="1"/>
        </p:nvSpPr>
        <p:spPr>
          <a:xfrm rot="16200000">
            <a:off x="2507145" y="893338"/>
            <a:ext cx="4129708" cy="4370615"/>
          </a:xfrm>
          <a:prstGeom prst="homePlate">
            <a:avLst>
              <a:gd name="adj" fmla="val 22603"/>
            </a:avLst>
          </a:prstGeom>
          <a:solidFill>
            <a:srgbClr val="ECF7E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noFill/>
              <a:effectLst/>
              <a:uFillTx/>
              <a:latin typeface="Helvetica Neue Medium"/>
              <a:ea typeface="Helvetica Neue Medium"/>
              <a:cs typeface="Helvetica Neue Medium"/>
              <a:sym typeface="Helvetica Neue Medium"/>
            </a:endParaRPr>
          </a:p>
        </p:txBody>
      </p:sp>
      <p:sp>
        <p:nvSpPr>
          <p:cNvPr id="2" name="Rubrik 1">
            <a:extLst>
              <a:ext uri="{FF2B5EF4-FFF2-40B4-BE49-F238E27FC236}">
                <a16:creationId xmlns:a16="http://schemas.microsoft.com/office/drawing/2014/main" id="{F3E8B2D8-3593-49DF-93D0-D20B6781D0B5}"/>
              </a:ext>
            </a:extLst>
          </p:cNvPr>
          <p:cNvSpPr>
            <a:spLocks noGrp="1"/>
          </p:cNvSpPr>
          <p:nvPr>
            <p:ph type="title" hasCustomPrompt="1"/>
          </p:nvPr>
        </p:nvSpPr>
        <p:spPr>
          <a:xfrm>
            <a:off x="2594402" y="2155494"/>
            <a:ext cx="3958798" cy="648997"/>
          </a:xfrm>
          <a:noFill/>
          <a:effectLst/>
        </p:spPr>
        <p:txBody>
          <a:bodyPr anchor="b"/>
          <a:lstStyle>
            <a:lvl1pPr>
              <a:defRPr sz="2800"/>
            </a:lvl1pPr>
          </a:lstStyle>
          <a:p>
            <a:r>
              <a:rPr lang="sv-SE" dirty="0"/>
              <a:t>Klicka här för rubrik</a:t>
            </a:r>
          </a:p>
        </p:txBody>
      </p:sp>
      <p:sp>
        <p:nvSpPr>
          <p:cNvPr id="11" name="Platshållare för text 10">
            <a:extLst>
              <a:ext uri="{FF2B5EF4-FFF2-40B4-BE49-F238E27FC236}">
                <a16:creationId xmlns:a16="http://schemas.microsoft.com/office/drawing/2014/main" id="{3D22D584-177C-47A6-8FDA-5EBCAAE401D6}"/>
              </a:ext>
            </a:extLst>
          </p:cNvPr>
          <p:cNvSpPr>
            <a:spLocks noGrp="1"/>
          </p:cNvSpPr>
          <p:nvPr>
            <p:ph type="body" sz="quarter" idx="13" hasCustomPrompt="1"/>
          </p:nvPr>
        </p:nvSpPr>
        <p:spPr>
          <a:xfrm>
            <a:off x="2593975" y="3090240"/>
            <a:ext cx="3959225" cy="1123949"/>
          </a:xfrm>
        </p:spPr>
        <p:txBody>
          <a:bodyPr>
            <a:normAutofit/>
          </a:bodyPr>
          <a:lstStyle>
            <a:lvl1pPr marL="0" indent="0" algn="ctr">
              <a:buNone/>
              <a:defRPr sz="1500"/>
            </a:lvl1pPr>
            <a:lvl2pPr marL="135006" indent="0">
              <a:buNone/>
              <a:defRPr/>
            </a:lvl2pPr>
          </a:lstStyle>
          <a:p>
            <a:pPr lvl="0"/>
            <a:r>
              <a:rPr lang="sv-SE" dirty="0"/>
              <a:t>Klicka här för underrubrik</a:t>
            </a:r>
          </a:p>
        </p:txBody>
      </p:sp>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330035"/>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242376"/>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332449"/>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Tree>
    <p:extLst>
      <p:ext uri="{BB962C8B-B14F-4D97-AF65-F5344CB8AC3E}">
        <p14:creationId xmlns:p14="http://schemas.microsoft.com/office/powerpoint/2010/main" val="29716824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utsida - Mönster-Bild">
    <p:bg>
      <p:bgPr>
        <a:solidFill>
          <a:srgbClr val="ECF7EF"/>
        </a:solidFill>
        <a:effectLst/>
      </p:bgPr>
    </p:bg>
    <p:spTree>
      <p:nvGrpSpPr>
        <p:cNvPr id="1" name=""/>
        <p:cNvGrpSpPr/>
        <p:nvPr/>
      </p:nvGrpSpPr>
      <p:grpSpPr>
        <a:xfrm>
          <a:off x="0" y="0"/>
          <a:ext cx="0" cy="0"/>
          <a:chOff x="0" y="0"/>
          <a:chExt cx="0" cy="0"/>
        </a:xfrm>
      </p:grpSpPr>
      <p:sp>
        <p:nvSpPr>
          <p:cNvPr id="14" name="Platshållare för bild 13">
            <a:extLst>
              <a:ext uri="{FF2B5EF4-FFF2-40B4-BE49-F238E27FC236}">
                <a16:creationId xmlns:a16="http://schemas.microsoft.com/office/drawing/2014/main" id="{D66D8BAF-4D0E-DF51-143F-0F8F5E6A06D1}"/>
              </a:ext>
            </a:extLst>
          </p:cNvPr>
          <p:cNvSpPr>
            <a:spLocks noGrp="1"/>
          </p:cNvSpPr>
          <p:nvPr>
            <p:ph type="pic" sz="quarter" idx="14" hasCustomPrompt="1"/>
          </p:nvPr>
        </p:nvSpPr>
        <p:spPr>
          <a:xfrm>
            <a:off x="-2" y="0"/>
            <a:ext cx="9144002" cy="5143500"/>
          </a:xfrm>
          <a:custGeom>
            <a:avLst/>
            <a:gdLst>
              <a:gd name="connsiteX0" fmla="*/ 8337553 w 9144002"/>
              <a:gd name="connsiteY0" fmla="*/ 4654550 h 5143500"/>
              <a:gd name="connsiteX1" fmla="*/ 8272465 w 9144002"/>
              <a:gd name="connsiteY1" fmla="*/ 4725988 h 5143500"/>
              <a:gd name="connsiteX2" fmla="*/ 8272465 w 9144002"/>
              <a:gd name="connsiteY2" fmla="*/ 4884738 h 5143500"/>
              <a:gd name="connsiteX3" fmla="*/ 8337553 w 9144002"/>
              <a:gd name="connsiteY3" fmla="*/ 4957763 h 5143500"/>
              <a:gd name="connsiteX4" fmla="*/ 8747128 w 9144002"/>
              <a:gd name="connsiteY4" fmla="*/ 4957763 h 5143500"/>
              <a:gd name="connsiteX5" fmla="*/ 8812215 w 9144002"/>
              <a:gd name="connsiteY5" fmla="*/ 4884738 h 5143500"/>
              <a:gd name="connsiteX6" fmla="*/ 8812215 w 9144002"/>
              <a:gd name="connsiteY6" fmla="*/ 4725988 h 5143500"/>
              <a:gd name="connsiteX7" fmla="*/ 8747128 w 9144002"/>
              <a:gd name="connsiteY7" fmla="*/ 4654550 h 5143500"/>
              <a:gd name="connsiteX8" fmla="*/ 4571804 w 9144002"/>
              <a:gd name="connsiteY8" fmla="*/ 1013791 h 5143500"/>
              <a:gd name="connsiteX9" fmla="*/ 2386496 w 9144002"/>
              <a:gd name="connsiteY9" fmla="*/ 1947229 h 5143500"/>
              <a:gd name="connsiteX10" fmla="*/ 2386496 w 9144002"/>
              <a:gd name="connsiteY10" fmla="*/ 5143499 h 5143500"/>
              <a:gd name="connsiteX11" fmla="*/ 6757111 w 9144002"/>
              <a:gd name="connsiteY11" fmla="*/ 5143499 h 5143500"/>
              <a:gd name="connsiteX12" fmla="*/ 6757111 w 9144002"/>
              <a:gd name="connsiteY12" fmla="*/ 1947229 h 5143500"/>
              <a:gd name="connsiteX13" fmla="*/ 0 w 9144002"/>
              <a:gd name="connsiteY13" fmla="*/ 0 h 5143500"/>
              <a:gd name="connsiteX14" fmla="*/ 4397858 w 9144002"/>
              <a:gd name="connsiteY14" fmla="*/ 0 h 5143500"/>
              <a:gd name="connsiteX15" fmla="*/ 4976329 w 9144002"/>
              <a:gd name="connsiteY15" fmla="*/ 0 h 5143500"/>
              <a:gd name="connsiteX16" fmla="*/ 8827067 w 9144002"/>
              <a:gd name="connsiteY16" fmla="*/ 0 h 5143500"/>
              <a:gd name="connsiteX17" fmla="*/ 8829460 w 9144002"/>
              <a:gd name="connsiteY17" fmla="*/ 0 h 5143500"/>
              <a:gd name="connsiteX18" fmla="*/ 9144002 w 9144002"/>
              <a:gd name="connsiteY18" fmla="*/ 0 h 5143500"/>
              <a:gd name="connsiteX19" fmla="*/ 9144002 w 9144002"/>
              <a:gd name="connsiteY19" fmla="*/ 4357688 h 5143500"/>
              <a:gd name="connsiteX20" fmla="*/ 9144002 w 9144002"/>
              <a:gd name="connsiteY20" fmla="*/ 5143500 h 5143500"/>
              <a:gd name="connsiteX21" fmla="*/ 8829460 w 9144002"/>
              <a:gd name="connsiteY21" fmla="*/ 5143500 h 5143500"/>
              <a:gd name="connsiteX22" fmla="*/ 8827067 w 9144002"/>
              <a:gd name="connsiteY22" fmla="*/ 5143500 h 5143500"/>
              <a:gd name="connsiteX23" fmla="*/ 4976329 w 9144002"/>
              <a:gd name="connsiteY23" fmla="*/ 5143500 h 5143500"/>
              <a:gd name="connsiteX24" fmla="*/ 4397858 w 9144002"/>
              <a:gd name="connsiteY24" fmla="*/ 5143500 h 5143500"/>
              <a:gd name="connsiteX25" fmla="*/ 0 w 9144002"/>
              <a:gd name="connsiteY25" fmla="*/ 5143500 h 5143500"/>
              <a:gd name="connsiteX26" fmla="*/ 0 w 9144002"/>
              <a:gd name="connsiteY26" fmla="*/ 4357688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144002" h="5143500">
                <a:moveTo>
                  <a:pt x="8337553" y="4654550"/>
                </a:moveTo>
                <a:lnTo>
                  <a:pt x="8272465" y="4725988"/>
                </a:lnTo>
                <a:lnTo>
                  <a:pt x="8272465" y="4884738"/>
                </a:lnTo>
                <a:lnTo>
                  <a:pt x="8337553" y="4957763"/>
                </a:lnTo>
                <a:lnTo>
                  <a:pt x="8747128" y="4957763"/>
                </a:lnTo>
                <a:lnTo>
                  <a:pt x="8812215" y="4884738"/>
                </a:lnTo>
                <a:lnTo>
                  <a:pt x="8812215" y="4725988"/>
                </a:lnTo>
                <a:lnTo>
                  <a:pt x="8747128" y="4654550"/>
                </a:lnTo>
                <a:close/>
                <a:moveTo>
                  <a:pt x="4571804" y="1013791"/>
                </a:moveTo>
                <a:lnTo>
                  <a:pt x="2386496" y="1947229"/>
                </a:lnTo>
                <a:lnTo>
                  <a:pt x="2386496" y="5143499"/>
                </a:lnTo>
                <a:lnTo>
                  <a:pt x="6757111" y="5143499"/>
                </a:lnTo>
                <a:lnTo>
                  <a:pt x="6757111" y="1947229"/>
                </a:lnTo>
                <a:close/>
                <a:moveTo>
                  <a:pt x="0" y="0"/>
                </a:moveTo>
                <a:lnTo>
                  <a:pt x="4397858" y="0"/>
                </a:lnTo>
                <a:lnTo>
                  <a:pt x="4976329" y="0"/>
                </a:lnTo>
                <a:lnTo>
                  <a:pt x="8827067" y="0"/>
                </a:lnTo>
                <a:lnTo>
                  <a:pt x="8829460" y="0"/>
                </a:lnTo>
                <a:lnTo>
                  <a:pt x="9144002" y="0"/>
                </a:lnTo>
                <a:lnTo>
                  <a:pt x="9144002" y="4357688"/>
                </a:lnTo>
                <a:lnTo>
                  <a:pt x="9144002" y="5143500"/>
                </a:lnTo>
                <a:lnTo>
                  <a:pt x="8829460" y="5143500"/>
                </a:lnTo>
                <a:lnTo>
                  <a:pt x="8827067" y="5143500"/>
                </a:lnTo>
                <a:lnTo>
                  <a:pt x="4976329" y="5143500"/>
                </a:lnTo>
                <a:lnTo>
                  <a:pt x="4397858" y="5143500"/>
                </a:lnTo>
                <a:lnTo>
                  <a:pt x="0" y="5143500"/>
                </a:lnTo>
                <a:lnTo>
                  <a:pt x="0" y="4357688"/>
                </a:lnTo>
                <a:close/>
              </a:path>
            </a:pathLst>
          </a:custGeom>
          <a:solidFill>
            <a:schemeClr val="bg1"/>
          </a:solidFill>
        </p:spPr>
        <p:txBody>
          <a:bodyPr wrap="square" bIns="648000" anchor="b" anchorCtr="0">
            <a:noAutofit/>
          </a:bodyPr>
          <a:lstStyle>
            <a:lvl1pPr marL="0" indent="0" algn="ctr">
              <a:buNone/>
              <a:defRPr/>
            </a:lvl1pPr>
          </a:lstStyle>
          <a:p>
            <a:r>
              <a:rPr lang="sv-SE" dirty="0"/>
              <a:t>Välj infoga bild</a:t>
            </a:r>
          </a:p>
        </p:txBody>
      </p:sp>
      <p:sp>
        <p:nvSpPr>
          <p:cNvPr id="2" name="Rubrik 1">
            <a:extLst>
              <a:ext uri="{FF2B5EF4-FFF2-40B4-BE49-F238E27FC236}">
                <a16:creationId xmlns:a16="http://schemas.microsoft.com/office/drawing/2014/main" id="{F3E8B2D8-3593-49DF-93D0-D20B6781D0B5}"/>
              </a:ext>
            </a:extLst>
          </p:cNvPr>
          <p:cNvSpPr>
            <a:spLocks noGrp="1"/>
          </p:cNvSpPr>
          <p:nvPr>
            <p:ph type="title" hasCustomPrompt="1"/>
          </p:nvPr>
        </p:nvSpPr>
        <p:spPr>
          <a:xfrm>
            <a:off x="2594402" y="2155494"/>
            <a:ext cx="3958798" cy="648997"/>
          </a:xfrm>
          <a:noFill/>
          <a:effectLst/>
        </p:spPr>
        <p:txBody>
          <a:bodyPr anchor="b"/>
          <a:lstStyle>
            <a:lvl1pPr>
              <a:defRPr sz="2800"/>
            </a:lvl1pPr>
          </a:lstStyle>
          <a:p>
            <a:r>
              <a:rPr lang="sv-SE" dirty="0"/>
              <a:t>Klicka här för rubrik</a:t>
            </a:r>
          </a:p>
        </p:txBody>
      </p:sp>
      <p:sp>
        <p:nvSpPr>
          <p:cNvPr id="11" name="Platshållare för text 10">
            <a:extLst>
              <a:ext uri="{FF2B5EF4-FFF2-40B4-BE49-F238E27FC236}">
                <a16:creationId xmlns:a16="http://schemas.microsoft.com/office/drawing/2014/main" id="{3D22D584-177C-47A6-8FDA-5EBCAAE401D6}"/>
              </a:ext>
            </a:extLst>
          </p:cNvPr>
          <p:cNvSpPr>
            <a:spLocks noGrp="1"/>
          </p:cNvSpPr>
          <p:nvPr>
            <p:ph type="body" sz="quarter" idx="13" hasCustomPrompt="1"/>
          </p:nvPr>
        </p:nvSpPr>
        <p:spPr>
          <a:xfrm>
            <a:off x="2593975" y="3090240"/>
            <a:ext cx="3959225" cy="1123949"/>
          </a:xfrm>
        </p:spPr>
        <p:txBody>
          <a:bodyPr>
            <a:normAutofit/>
          </a:bodyPr>
          <a:lstStyle>
            <a:lvl1pPr marL="0" indent="0" algn="ctr">
              <a:buNone/>
              <a:defRPr sz="1500"/>
            </a:lvl1pPr>
            <a:lvl2pPr marL="135006" indent="0">
              <a:buNone/>
              <a:defRPr/>
            </a:lvl2pPr>
          </a:lstStyle>
          <a:p>
            <a:pPr lvl="0"/>
            <a:r>
              <a:rPr lang="sv-SE" dirty="0"/>
              <a:t>Klicka här för underrubrik</a:t>
            </a:r>
          </a:p>
        </p:txBody>
      </p:sp>
      <p:sp>
        <p:nvSpPr>
          <p:cNvPr id="3" name="Platshållare för datum 2">
            <a:extLst>
              <a:ext uri="{FF2B5EF4-FFF2-40B4-BE49-F238E27FC236}">
                <a16:creationId xmlns:a16="http://schemas.microsoft.com/office/drawing/2014/main" id="{5C178B0B-F736-4F6D-BF7C-BFACEEAE1295}"/>
              </a:ext>
            </a:extLst>
          </p:cNvPr>
          <p:cNvSpPr>
            <a:spLocks noGrp="1"/>
          </p:cNvSpPr>
          <p:nvPr>
            <p:ph type="dt" sz="half" idx="10"/>
          </p:nvPr>
        </p:nvSpPr>
        <p:spPr>
          <a:xfrm>
            <a:off x="335757" y="5330035"/>
            <a:ext cx="540000" cy="81000"/>
          </a:xfrm>
        </p:spPr>
        <p:txBody>
          <a:bodyPr/>
          <a:lstStyle>
            <a:lvl1pPr>
              <a:defRPr>
                <a:solidFill>
                  <a:schemeClr val="tx1">
                    <a:alpha val="0"/>
                  </a:schemeClr>
                </a:solidFill>
              </a:defRPr>
            </a:lvl1pPr>
          </a:lstStyle>
          <a:p>
            <a:fld id="{5B034638-A426-4C79-B348-281C82C2B898}" type="datetime1">
              <a:rPr lang="sv-SE" smtClean="0"/>
              <a:pPr/>
              <a:t>2023-10-23</a:t>
            </a:fld>
            <a:endParaRPr lang="sv-SE" dirty="0"/>
          </a:p>
        </p:txBody>
      </p:sp>
      <p:sp>
        <p:nvSpPr>
          <p:cNvPr id="4" name="Platshållare för sidfot 3">
            <a:extLst>
              <a:ext uri="{FF2B5EF4-FFF2-40B4-BE49-F238E27FC236}">
                <a16:creationId xmlns:a16="http://schemas.microsoft.com/office/drawing/2014/main" id="{F2E57240-F657-41C4-933E-4307E00859F3}"/>
              </a:ext>
            </a:extLst>
          </p:cNvPr>
          <p:cNvSpPr>
            <a:spLocks noGrp="1"/>
          </p:cNvSpPr>
          <p:nvPr>
            <p:ph type="ftr" sz="quarter" idx="11"/>
          </p:nvPr>
        </p:nvSpPr>
        <p:spPr>
          <a:xfrm>
            <a:off x="335758" y="5242376"/>
            <a:ext cx="3240001" cy="81000"/>
          </a:xfrm>
        </p:spPr>
        <p:txBody>
          <a:bodyPr/>
          <a:lstStyle>
            <a:lvl1pPr>
              <a:defRPr>
                <a:solidFill>
                  <a:schemeClr val="tx1">
                    <a:alpha val="0"/>
                  </a:schemeClr>
                </a:solidFill>
              </a:defRPr>
            </a:lvl1pPr>
          </a:lstStyle>
          <a:p>
            <a:endParaRPr lang="sv-SE" dirty="0"/>
          </a:p>
        </p:txBody>
      </p:sp>
      <p:sp>
        <p:nvSpPr>
          <p:cNvPr id="5" name="Platshållare för bildnummer 4">
            <a:extLst>
              <a:ext uri="{FF2B5EF4-FFF2-40B4-BE49-F238E27FC236}">
                <a16:creationId xmlns:a16="http://schemas.microsoft.com/office/drawing/2014/main" id="{CC2A4C5C-901A-4778-95DC-B6F54CC64269}"/>
              </a:ext>
            </a:extLst>
          </p:cNvPr>
          <p:cNvSpPr>
            <a:spLocks noGrp="1"/>
          </p:cNvSpPr>
          <p:nvPr>
            <p:ph type="sldNum" sz="quarter" idx="12"/>
          </p:nvPr>
        </p:nvSpPr>
        <p:spPr>
          <a:xfrm>
            <a:off x="4369301" y="5332449"/>
            <a:ext cx="405001" cy="81000"/>
          </a:xfrm>
        </p:spPr>
        <p:txBody>
          <a:bodyPr/>
          <a:lstStyle>
            <a:lvl1pPr>
              <a:defRPr>
                <a:solidFill>
                  <a:schemeClr val="tx1">
                    <a:alpha val="0"/>
                  </a:schemeClr>
                </a:solidFill>
              </a:defRPr>
            </a:lvl1pPr>
          </a:lstStyle>
          <a:p>
            <a:fld id="{328EC690-4205-452D-8738-44AC2C0A25D9}" type="slidenum">
              <a:rPr lang="sv-SE" smtClean="0"/>
              <a:pPr/>
              <a:t>‹#›</a:t>
            </a:fld>
            <a:endParaRPr lang="sv-SE" dirty="0"/>
          </a:p>
        </p:txBody>
      </p:sp>
    </p:spTree>
    <p:extLst>
      <p:ext uri="{BB962C8B-B14F-4D97-AF65-F5344CB8AC3E}">
        <p14:creationId xmlns:p14="http://schemas.microsoft.com/office/powerpoint/2010/main" val="12049835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F7F0"/>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34801" y="384784"/>
            <a:ext cx="8478000" cy="648997"/>
          </a:xfrm>
          <a:prstGeom prst="rect">
            <a:avLst/>
          </a:prstGeom>
          <a:noFill/>
          <a:effectLst>
            <a:outerShdw dist="12700" dir="5400000" sx="7000" sy="7000" rotWithShape="0">
              <a:schemeClr val="tx1"/>
            </a:outerShdw>
          </a:effectLst>
        </p:spPr>
        <p:txBody>
          <a:bodyPr vert="horz" lIns="0" tIns="0" rIns="0" bIns="216000" rtlCol="0" anchor="t" anchorCtr="0">
            <a:spAutoFit/>
          </a:bodyPr>
          <a:lstStyle/>
          <a:p>
            <a:pPr marL="0" lvl="0"/>
            <a:r>
              <a:rPr lang="sv-SE" dirty="0"/>
              <a:t>Klicka här för rubrik</a:t>
            </a:r>
          </a:p>
        </p:txBody>
      </p:sp>
      <p:sp>
        <p:nvSpPr>
          <p:cNvPr id="3" name="Platshållare för text 2"/>
          <p:cNvSpPr>
            <a:spLocks noGrp="1"/>
          </p:cNvSpPr>
          <p:nvPr>
            <p:ph type="body" idx="1"/>
          </p:nvPr>
        </p:nvSpPr>
        <p:spPr>
          <a:xfrm>
            <a:off x="335755" y="1291214"/>
            <a:ext cx="8478000" cy="3063300"/>
          </a:xfrm>
          <a:prstGeom prst="rect">
            <a:avLst/>
          </a:prstGeom>
        </p:spPr>
        <p:txBody>
          <a:bodyPr vert="horz" lIns="0" tIns="0" rIns="0" bIns="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335757" y="4868027"/>
            <a:ext cx="540000" cy="81000"/>
          </a:xfrm>
          <a:prstGeom prst="rect">
            <a:avLst/>
          </a:prstGeom>
        </p:spPr>
        <p:txBody>
          <a:bodyPr vert="horz" lIns="0" tIns="0" rIns="0" bIns="0" rtlCol="0" anchor="ctr"/>
          <a:lstStyle>
            <a:lvl1pPr algn="l">
              <a:defRPr sz="525">
                <a:solidFill>
                  <a:schemeClr val="tx1"/>
                </a:solidFill>
              </a:defRPr>
            </a:lvl1pPr>
          </a:lstStyle>
          <a:p>
            <a:fld id="{5B034638-A426-4C79-B348-281C82C2B898}" type="datetime1">
              <a:rPr lang="sv-SE" smtClean="0"/>
              <a:t>2023-10-23</a:t>
            </a:fld>
            <a:endParaRPr lang="sv-SE" dirty="0"/>
          </a:p>
        </p:txBody>
      </p:sp>
      <p:sp>
        <p:nvSpPr>
          <p:cNvPr id="5" name="Platshållare för sidfot 4"/>
          <p:cNvSpPr>
            <a:spLocks noGrp="1"/>
          </p:cNvSpPr>
          <p:nvPr>
            <p:ph type="ftr" sz="quarter" idx="3"/>
          </p:nvPr>
        </p:nvSpPr>
        <p:spPr>
          <a:xfrm>
            <a:off x="335758" y="4780368"/>
            <a:ext cx="3240001" cy="81000"/>
          </a:xfrm>
          <a:prstGeom prst="rect">
            <a:avLst/>
          </a:prstGeom>
        </p:spPr>
        <p:txBody>
          <a:bodyPr vert="horz" lIns="0" tIns="0" rIns="0" bIns="0" rtlCol="0" anchor="ctr"/>
          <a:lstStyle>
            <a:lvl1pPr algn="l">
              <a:defRPr sz="525">
                <a:solidFill>
                  <a:schemeClr val="tx1"/>
                </a:solidFill>
              </a:defRPr>
            </a:lvl1pPr>
          </a:lstStyle>
          <a:p>
            <a:endParaRPr lang="sv-SE" dirty="0"/>
          </a:p>
        </p:txBody>
      </p:sp>
      <p:sp>
        <p:nvSpPr>
          <p:cNvPr id="6" name="Platshållare för bildnummer 5"/>
          <p:cNvSpPr>
            <a:spLocks noGrp="1"/>
          </p:cNvSpPr>
          <p:nvPr>
            <p:ph type="sldNum" sz="quarter" idx="4"/>
          </p:nvPr>
        </p:nvSpPr>
        <p:spPr>
          <a:xfrm>
            <a:off x="4369301" y="4870441"/>
            <a:ext cx="405001" cy="81000"/>
          </a:xfrm>
          <a:prstGeom prst="rect">
            <a:avLst/>
          </a:prstGeom>
        </p:spPr>
        <p:txBody>
          <a:bodyPr vert="horz" lIns="0" tIns="0" rIns="0" bIns="0" rtlCol="0" anchor="ctr"/>
          <a:lstStyle>
            <a:lvl1pPr algn="ctr">
              <a:defRPr sz="525">
                <a:solidFill>
                  <a:schemeClr val="tx1"/>
                </a:solidFill>
              </a:defRPr>
            </a:lvl1pPr>
          </a:lstStyle>
          <a:p>
            <a:fld id="{328EC690-4205-452D-8738-44AC2C0A25D9}" type="slidenum">
              <a:rPr lang="sv-SE" smtClean="0"/>
              <a:pPr/>
              <a:t>‹#›</a:t>
            </a:fld>
            <a:endParaRPr lang="sv-SE" dirty="0"/>
          </a:p>
        </p:txBody>
      </p:sp>
      <p:grpSp>
        <p:nvGrpSpPr>
          <p:cNvPr id="30" name="Group 4">
            <a:extLst>
              <a:ext uri="{FF2B5EF4-FFF2-40B4-BE49-F238E27FC236}">
                <a16:creationId xmlns:a16="http://schemas.microsoft.com/office/drawing/2014/main" id="{AD8D2891-9221-490A-A842-B834978A1F8B}"/>
              </a:ext>
            </a:extLst>
          </p:cNvPr>
          <p:cNvGrpSpPr>
            <a:grpSpLocks noChangeAspect="1"/>
          </p:cNvGrpSpPr>
          <p:nvPr userDrawn="1"/>
        </p:nvGrpSpPr>
        <p:grpSpPr bwMode="auto">
          <a:xfrm>
            <a:off x="8272463" y="4654550"/>
            <a:ext cx="539750" cy="303213"/>
            <a:chOff x="5211" y="2932"/>
            <a:chExt cx="340" cy="191"/>
          </a:xfrm>
        </p:grpSpPr>
        <p:sp>
          <p:nvSpPr>
            <p:cNvPr id="31" name="AutoShape 3">
              <a:extLst>
                <a:ext uri="{FF2B5EF4-FFF2-40B4-BE49-F238E27FC236}">
                  <a16:creationId xmlns:a16="http://schemas.microsoft.com/office/drawing/2014/main" id="{602B20E8-5581-475D-97B3-DD96EBC36809}"/>
                </a:ext>
              </a:extLst>
            </p:cNvPr>
            <p:cNvSpPr>
              <a:spLocks noChangeAspect="1" noChangeArrowheads="1" noTextEdit="1"/>
            </p:cNvSpPr>
            <p:nvPr userDrawn="1"/>
          </p:nvSpPr>
          <p:spPr bwMode="auto">
            <a:xfrm>
              <a:off x="5211" y="2932"/>
              <a:ext cx="340"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2" name="Freeform 5">
              <a:extLst>
                <a:ext uri="{FF2B5EF4-FFF2-40B4-BE49-F238E27FC236}">
                  <a16:creationId xmlns:a16="http://schemas.microsoft.com/office/drawing/2014/main" id="{6BCF2C82-2A50-43AB-A9FC-7EF0576FF9C2}"/>
                </a:ext>
              </a:extLst>
            </p:cNvPr>
            <p:cNvSpPr>
              <a:spLocks/>
            </p:cNvSpPr>
            <p:nvPr userDrawn="1"/>
          </p:nvSpPr>
          <p:spPr bwMode="auto">
            <a:xfrm>
              <a:off x="5211" y="2932"/>
              <a:ext cx="340" cy="191"/>
            </a:xfrm>
            <a:custGeom>
              <a:avLst/>
              <a:gdLst>
                <a:gd name="T0" fmla="*/ 41 w 340"/>
                <a:gd name="T1" fmla="*/ 191 h 191"/>
                <a:gd name="T2" fmla="*/ 0 w 340"/>
                <a:gd name="T3" fmla="*/ 145 h 191"/>
                <a:gd name="T4" fmla="*/ 0 w 340"/>
                <a:gd name="T5" fmla="*/ 45 h 191"/>
                <a:gd name="T6" fmla="*/ 41 w 340"/>
                <a:gd name="T7" fmla="*/ 0 h 191"/>
                <a:gd name="T8" fmla="*/ 299 w 340"/>
                <a:gd name="T9" fmla="*/ 0 h 191"/>
                <a:gd name="T10" fmla="*/ 340 w 340"/>
                <a:gd name="T11" fmla="*/ 45 h 191"/>
                <a:gd name="T12" fmla="*/ 340 w 340"/>
                <a:gd name="T13" fmla="*/ 145 h 191"/>
                <a:gd name="T14" fmla="*/ 299 w 340"/>
                <a:gd name="T15" fmla="*/ 191 h 191"/>
                <a:gd name="T16" fmla="*/ 41 w 340"/>
                <a:gd name="T17"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191">
                  <a:moveTo>
                    <a:pt x="41" y="191"/>
                  </a:moveTo>
                  <a:lnTo>
                    <a:pt x="0" y="145"/>
                  </a:lnTo>
                  <a:lnTo>
                    <a:pt x="0" y="45"/>
                  </a:lnTo>
                  <a:lnTo>
                    <a:pt x="41" y="0"/>
                  </a:lnTo>
                  <a:lnTo>
                    <a:pt x="299" y="0"/>
                  </a:lnTo>
                  <a:lnTo>
                    <a:pt x="340" y="45"/>
                  </a:lnTo>
                  <a:lnTo>
                    <a:pt x="340" y="145"/>
                  </a:lnTo>
                  <a:lnTo>
                    <a:pt x="299" y="191"/>
                  </a:lnTo>
                  <a:lnTo>
                    <a:pt x="41" y="191"/>
                  </a:lnTo>
                  <a:close/>
                </a:path>
              </a:pathLst>
            </a:custGeom>
            <a:solidFill>
              <a:srgbClr val="037B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3" name="Freeform 6">
              <a:extLst>
                <a:ext uri="{FF2B5EF4-FFF2-40B4-BE49-F238E27FC236}">
                  <a16:creationId xmlns:a16="http://schemas.microsoft.com/office/drawing/2014/main" id="{C4041856-931F-44B0-AC5C-2A82EA95B3A0}"/>
                </a:ext>
              </a:extLst>
            </p:cNvPr>
            <p:cNvSpPr>
              <a:spLocks noEditPoints="1"/>
            </p:cNvSpPr>
            <p:nvPr userDrawn="1"/>
          </p:nvSpPr>
          <p:spPr bwMode="auto">
            <a:xfrm>
              <a:off x="5220" y="2941"/>
              <a:ext cx="323" cy="173"/>
            </a:xfrm>
            <a:custGeom>
              <a:avLst/>
              <a:gdLst>
                <a:gd name="T0" fmla="*/ 286 w 323"/>
                <a:gd name="T1" fmla="*/ 0 h 173"/>
                <a:gd name="T2" fmla="*/ 36 w 323"/>
                <a:gd name="T3" fmla="*/ 0 h 173"/>
                <a:gd name="T4" fmla="*/ 0 w 323"/>
                <a:gd name="T5" fmla="*/ 40 h 173"/>
                <a:gd name="T6" fmla="*/ 0 w 323"/>
                <a:gd name="T7" fmla="*/ 133 h 173"/>
                <a:gd name="T8" fmla="*/ 36 w 323"/>
                <a:gd name="T9" fmla="*/ 173 h 173"/>
                <a:gd name="T10" fmla="*/ 286 w 323"/>
                <a:gd name="T11" fmla="*/ 173 h 173"/>
                <a:gd name="T12" fmla="*/ 323 w 323"/>
                <a:gd name="T13" fmla="*/ 133 h 173"/>
                <a:gd name="T14" fmla="*/ 323 w 323"/>
                <a:gd name="T15" fmla="*/ 40 h 173"/>
                <a:gd name="T16" fmla="*/ 286 w 323"/>
                <a:gd name="T17" fmla="*/ 0 h 173"/>
                <a:gd name="T18" fmla="*/ 313 w 323"/>
                <a:gd name="T19" fmla="*/ 129 h 173"/>
                <a:gd name="T20" fmla="*/ 282 w 323"/>
                <a:gd name="T21" fmla="*/ 164 h 173"/>
                <a:gd name="T22" fmla="*/ 40 w 323"/>
                <a:gd name="T23" fmla="*/ 164 h 173"/>
                <a:gd name="T24" fmla="*/ 9 w 323"/>
                <a:gd name="T25" fmla="*/ 129 h 173"/>
                <a:gd name="T26" fmla="*/ 9 w 323"/>
                <a:gd name="T27" fmla="*/ 44 h 173"/>
                <a:gd name="T28" fmla="*/ 40 w 323"/>
                <a:gd name="T29" fmla="*/ 9 h 173"/>
                <a:gd name="T30" fmla="*/ 282 w 323"/>
                <a:gd name="T31" fmla="*/ 9 h 173"/>
                <a:gd name="T32" fmla="*/ 313 w 323"/>
                <a:gd name="T33" fmla="*/ 44 h 173"/>
                <a:gd name="T34" fmla="*/ 313 w 323"/>
                <a:gd name="T35" fmla="*/ 1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3" h="173">
                  <a:moveTo>
                    <a:pt x="286" y="0"/>
                  </a:moveTo>
                  <a:lnTo>
                    <a:pt x="36" y="0"/>
                  </a:lnTo>
                  <a:lnTo>
                    <a:pt x="0" y="40"/>
                  </a:lnTo>
                  <a:lnTo>
                    <a:pt x="0" y="133"/>
                  </a:lnTo>
                  <a:lnTo>
                    <a:pt x="36" y="173"/>
                  </a:lnTo>
                  <a:lnTo>
                    <a:pt x="286" y="173"/>
                  </a:lnTo>
                  <a:lnTo>
                    <a:pt x="323" y="133"/>
                  </a:lnTo>
                  <a:lnTo>
                    <a:pt x="323" y="40"/>
                  </a:lnTo>
                  <a:lnTo>
                    <a:pt x="286" y="0"/>
                  </a:lnTo>
                  <a:close/>
                  <a:moveTo>
                    <a:pt x="313" y="129"/>
                  </a:moveTo>
                  <a:lnTo>
                    <a:pt x="282" y="164"/>
                  </a:lnTo>
                  <a:lnTo>
                    <a:pt x="40" y="164"/>
                  </a:lnTo>
                  <a:lnTo>
                    <a:pt x="9" y="129"/>
                  </a:lnTo>
                  <a:lnTo>
                    <a:pt x="9" y="44"/>
                  </a:lnTo>
                  <a:lnTo>
                    <a:pt x="40" y="9"/>
                  </a:lnTo>
                  <a:lnTo>
                    <a:pt x="282" y="9"/>
                  </a:lnTo>
                  <a:lnTo>
                    <a:pt x="313" y="44"/>
                  </a:lnTo>
                  <a:lnTo>
                    <a:pt x="313" y="129"/>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4" name="Freeform 7">
              <a:extLst>
                <a:ext uri="{FF2B5EF4-FFF2-40B4-BE49-F238E27FC236}">
                  <a16:creationId xmlns:a16="http://schemas.microsoft.com/office/drawing/2014/main" id="{4B2A8603-AC6E-446E-8644-D7D0BDE97C90}"/>
                </a:ext>
              </a:extLst>
            </p:cNvPr>
            <p:cNvSpPr>
              <a:spLocks/>
            </p:cNvSpPr>
            <p:nvPr userDrawn="1"/>
          </p:nvSpPr>
          <p:spPr bwMode="auto">
            <a:xfrm>
              <a:off x="5341" y="2986"/>
              <a:ext cx="28" cy="32"/>
            </a:xfrm>
            <a:custGeom>
              <a:avLst/>
              <a:gdLst>
                <a:gd name="T0" fmla="*/ 54 w 104"/>
                <a:gd name="T1" fmla="*/ 103 h 116"/>
                <a:gd name="T2" fmla="*/ 13 w 104"/>
                <a:gd name="T3" fmla="*/ 74 h 116"/>
                <a:gd name="T4" fmla="*/ 0 w 104"/>
                <a:gd name="T5" fmla="*/ 74 h 116"/>
                <a:gd name="T6" fmla="*/ 2 w 104"/>
                <a:gd name="T7" fmla="*/ 113 h 116"/>
                <a:gd name="T8" fmla="*/ 12 w 104"/>
                <a:gd name="T9" fmla="*/ 113 h 116"/>
                <a:gd name="T10" fmla="*/ 17 w 104"/>
                <a:gd name="T11" fmla="*/ 106 h 116"/>
                <a:gd name="T12" fmla="*/ 56 w 104"/>
                <a:gd name="T13" fmla="*/ 116 h 116"/>
                <a:gd name="T14" fmla="*/ 104 w 104"/>
                <a:gd name="T15" fmla="*/ 79 h 116"/>
                <a:gd name="T16" fmla="*/ 54 w 104"/>
                <a:gd name="T17" fmla="*/ 43 h 116"/>
                <a:gd name="T18" fmla="*/ 23 w 104"/>
                <a:gd name="T19" fmla="*/ 28 h 116"/>
                <a:gd name="T20" fmla="*/ 49 w 104"/>
                <a:gd name="T21" fmla="*/ 13 h 116"/>
                <a:gd name="T22" fmla="*/ 90 w 104"/>
                <a:gd name="T23" fmla="*/ 40 h 116"/>
                <a:gd name="T24" fmla="*/ 101 w 104"/>
                <a:gd name="T25" fmla="*/ 40 h 116"/>
                <a:gd name="T26" fmla="*/ 100 w 104"/>
                <a:gd name="T27" fmla="*/ 3 h 116"/>
                <a:gd name="T28" fmla="*/ 89 w 104"/>
                <a:gd name="T29" fmla="*/ 3 h 116"/>
                <a:gd name="T30" fmla="*/ 86 w 104"/>
                <a:gd name="T31" fmla="*/ 9 h 116"/>
                <a:gd name="T32" fmla="*/ 46 w 104"/>
                <a:gd name="T33" fmla="*/ 0 h 116"/>
                <a:gd name="T34" fmla="*/ 0 w 104"/>
                <a:gd name="T35" fmla="*/ 36 h 116"/>
                <a:gd name="T36" fmla="*/ 47 w 104"/>
                <a:gd name="T37" fmla="*/ 69 h 116"/>
                <a:gd name="T38" fmla="*/ 83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1" y="103"/>
                    <a:pt x="15" y="91"/>
                    <a:pt x="13" y="74"/>
                  </a:cubicBezTo>
                  <a:cubicBezTo>
                    <a:pt x="0" y="74"/>
                    <a:pt x="0" y="74"/>
                    <a:pt x="0" y="74"/>
                  </a:cubicBezTo>
                  <a:cubicBezTo>
                    <a:pt x="2" y="113"/>
                    <a:pt x="2" y="113"/>
                    <a:pt x="2" y="113"/>
                  </a:cubicBezTo>
                  <a:cubicBezTo>
                    <a:pt x="12" y="113"/>
                    <a:pt x="12" y="113"/>
                    <a:pt x="12" y="113"/>
                  </a:cubicBezTo>
                  <a:cubicBezTo>
                    <a:pt x="12" y="109"/>
                    <a:pt x="14" y="106"/>
                    <a:pt x="17" y="106"/>
                  </a:cubicBezTo>
                  <a:cubicBezTo>
                    <a:pt x="20" y="106"/>
                    <a:pt x="30" y="116"/>
                    <a:pt x="56" y="116"/>
                  </a:cubicBezTo>
                  <a:cubicBezTo>
                    <a:pt x="79" y="116"/>
                    <a:pt x="104" y="106"/>
                    <a:pt x="104" y="79"/>
                  </a:cubicBezTo>
                  <a:cubicBezTo>
                    <a:pt x="104" y="49"/>
                    <a:pt x="77" y="44"/>
                    <a:pt x="54" y="43"/>
                  </a:cubicBezTo>
                  <a:cubicBezTo>
                    <a:pt x="44" y="42"/>
                    <a:pt x="23" y="42"/>
                    <a:pt x="23" y="28"/>
                  </a:cubicBezTo>
                  <a:cubicBezTo>
                    <a:pt x="23" y="19"/>
                    <a:pt x="32" y="13"/>
                    <a:pt x="49" y="13"/>
                  </a:cubicBezTo>
                  <a:cubicBezTo>
                    <a:pt x="70" y="13"/>
                    <a:pt x="87" y="24"/>
                    <a:pt x="90" y="40"/>
                  </a:cubicBezTo>
                  <a:cubicBezTo>
                    <a:pt x="101" y="40"/>
                    <a:pt x="101" y="40"/>
                    <a:pt x="101" y="40"/>
                  </a:cubicBezTo>
                  <a:cubicBezTo>
                    <a:pt x="100" y="3"/>
                    <a:pt x="100" y="3"/>
                    <a:pt x="100" y="3"/>
                  </a:cubicBezTo>
                  <a:cubicBezTo>
                    <a:pt x="89" y="3"/>
                    <a:pt x="89" y="3"/>
                    <a:pt x="89" y="3"/>
                  </a:cubicBezTo>
                  <a:cubicBezTo>
                    <a:pt x="89" y="6"/>
                    <a:pt x="88" y="9"/>
                    <a:pt x="86" y="9"/>
                  </a:cubicBezTo>
                  <a:cubicBezTo>
                    <a:pt x="80" y="9"/>
                    <a:pt x="71" y="0"/>
                    <a:pt x="46" y="0"/>
                  </a:cubicBezTo>
                  <a:cubicBezTo>
                    <a:pt x="25" y="0"/>
                    <a:pt x="0" y="11"/>
                    <a:pt x="0" y="36"/>
                  </a:cubicBezTo>
                  <a:cubicBezTo>
                    <a:pt x="0" y="65"/>
                    <a:pt x="26" y="68"/>
                    <a:pt x="47" y="69"/>
                  </a:cubicBezTo>
                  <a:cubicBezTo>
                    <a:pt x="58" y="70"/>
                    <a:pt x="83" y="68"/>
                    <a:pt x="83" y="84"/>
                  </a:cubicBezTo>
                  <a:cubicBezTo>
                    <a:pt x="83"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5" name="Freeform 8">
              <a:extLst>
                <a:ext uri="{FF2B5EF4-FFF2-40B4-BE49-F238E27FC236}">
                  <a16:creationId xmlns:a16="http://schemas.microsoft.com/office/drawing/2014/main" id="{2E251099-4041-48FA-AE86-25BAFE74F3B7}"/>
                </a:ext>
              </a:extLst>
            </p:cNvPr>
            <p:cNvSpPr>
              <a:spLocks/>
            </p:cNvSpPr>
            <p:nvPr userDrawn="1"/>
          </p:nvSpPr>
          <p:spPr bwMode="auto">
            <a:xfrm>
              <a:off x="5446" y="2987"/>
              <a:ext cx="48" cy="30"/>
            </a:xfrm>
            <a:custGeom>
              <a:avLst/>
              <a:gdLst>
                <a:gd name="T0" fmla="*/ 53 w 175"/>
                <a:gd name="T1" fmla="*/ 97 h 110"/>
                <a:gd name="T2" fmla="*/ 45 w 175"/>
                <a:gd name="T3" fmla="*/ 97 h 110"/>
                <a:gd name="T4" fmla="*/ 36 w 175"/>
                <a:gd name="T5" fmla="*/ 89 h 110"/>
                <a:gd name="T6" fmla="*/ 36 w 175"/>
                <a:gd name="T7" fmla="*/ 19 h 110"/>
                <a:gd name="T8" fmla="*/ 38 w 175"/>
                <a:gd name="T9" fmla="*/ 19 h 110"/>
                <a:gd name="T10" fmla="*/ 71 w 175"/>
                <a:gd name="T11" fmla="*/ 110 h 110"/>
                <a:gd name="T12" fmla="*/ 89 w 175"/>
                <a:gd name="T13" fmla="*/ 110 h 110"/>
                <a:gd name="T14" fmla="*/ 123 w 175"/>
                <a:gd name="T15" fmla="*/ 19 h 110"/>
                <a:gd name="T16" fmla="*/ 125 w 175"/>
                <a:gd name="T17" fmla="*/ 19 h 110"/>
                <a:gd name="T18" fmla="*/ 125 w 175"/>
                <a:gd name="T19" fmla="*/ 89 h 110"/>
                <a:gd name="T20" fmla="*/ 117 w 175"/>
                <a:gd name="T21" fmla="*/ 97 h 110"/>
                <a:gd name="T22" fmla="*/ 108 w 175"/>
                <a:gd name="T23" fmla="*/ 97 h 110"/>
                <a:gd name="T24" fmla="*/ 108 w 175"/>
                <a:gd name="T25" fmla="*/ 110 h 110"/>
                <a:gd name="T26" fmla="*/ 175 w 175"/>
                <a:gd name="T27" fmla="*/ 110 h 110"/>
                <a:gd name="T28" fmla="*/ 175 w 175"/>
                <a:gd name="T29" fmla="*/ 97 h 110"/>
                <a:gd name="T30" fmla="*/ 153 w 175"/>
                <a:gd name="T31" fmla="*/ 83 h 110"/>
                <a:gd name="T32" fmla="*/ 153 w 175"/>
                <a:gd name="T33" fmla="*/ 27 h 110"/>
                <a:gd name="T34" fmla="*/ 175 w 175"/>
                <a:gd name="T35" fmla="*/ 13 h 110"/>
                <a:gd name="T36" fmla="*/ 175 w 175"/>
                <a:gd name="T37" fmla="*/ 0 h 110"/>
                <a:gd name="T38" fmla="*/ 114 w 175"/>
                <a:gd name="T39" fmla="*/ 0 h 110"/>
                <a:gd name="T40" fmla="*/ 86 w 175"/>
                <a:gd name="T41" fmla="*/ 76 h 110"/>
                <a:gd name="T42" fmla="*/ 61 w 175"/>
                <a:gd name="T43" fmla="*/ 0 h 110"/>
                <a:gd name="T44" fmla="*/ 0 w 175"/>
                <a:gd name="T45" fmla="*/ 0 h 110"/>
                <a:gd name="T46" fmla="*/ 0 w 175"/>
                <a:gd name="T47" fmla="*/ 13 h 110"/>
                <a:gd name="T48" fmla="*/ 21 w 175"/>
                <a:gd name="T49" fmla="*/ 26 h 110"/>
                <a:gd name="T50" fmla="*/ 21 w 175"/>
                <a:gd name="T51" fmla="*/ 83 h 110"/>
                <a:gd name="T52" fmla="*/ 0 w 175"/>
                <a:gd name="T53" fmla="*/ 97 h 110"/>
                <a:gd name="T54" fmla="*/ 0 w 175"/>
                <a:gd name="T55" fmla="*/ 110 h 110"/>
                <a:gd name="T56" fmla="*/ 53 w 175"/>
                <a:gd name="T57" fmla="*/ 110 h 110"/>
                <a:gd name="T58" fmla="*/ 53 w 175"/>
                <a:gd name="T59"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10">
                  <a:moveTo>
                    <a:pt x="53" y="97"/>
                  </a:moveTo>
                  <a:cubicBezTo>
                    <a:pt x="45" y="97"/>
                    <a:pt x="45" y="97"/>
                    <a:pt x="45" y="97"/>
                  </a:cubicBezTo>
                  <a:cubicBezTo>
                    <a:pt x="39" y="97"/>
                    <a:pt x="36" y="96"/>
                    <a:pt x="36" y="89"/>
                  </a:cubicBezTo>
                  <a:cubicBezTo>
                    <a:pt x="36" y="19"/>
                    <a:pt x="36" y="19"/>
                    <a:pt x="36" y="19"/>
                  </a:cubicBezTo>
                  <a:cubicBezTo>
                    <a:pt x="36" y="17"/>
                    <a:pt x="37" y="17"/>
                    <a:pt x="38" y="19"/>
                  </a:cubicBezTo>
                  <a:cubicBezTo>
                    <a:pt x="71" y="110"/>
                    <a:pt x="71" y="110"/>
                    <a:pt x="71" y="110"/>
                  </a:cubicBezTo>
                  <a:cubicBezTo>
                    <a:pt x="89" y="110"/>
                    <a:pt x="89" y="110"/>
                    <a:pt x="89" y="110"/>
                  </a:cubicBezTo>
                  <a:cubicBezTo>
                    <a:pt x="123" y="19"/>
                    <a:pt x="123" y="19"/>
                    <a:pt x="123" y="19"/>
                  </a:cubicBezTo>
                  <a:cubicBezTo>
                    <a:pt x="124" y="17"/>
                    <a:pt x="125" y="17"/>
                    <a:pt x="125" y="19"/>
                  </a:cubicBezTo>
                  <a:cubicBezTo>
                    <a:pt x="125" y="89"/>
                    <a:pt x="125" y="89"/>
                    <a:pt x="125" y="89"/>
                  </a:cubicBezTo>
                  <a:cubicBezTo>
                    <a:pt x="125" y="96"/>
                    <a:pt x="122" y="97"/>
                    <a:pt x="117" y="97"/>
                  </a:cubicBezTo>
                  <a:cubicBezTo>
                    <a:pt x="108" y="97"/>
                    <a:pt x="108" y="97"/>
                    <a:pt x="108" y="97"/>
                  </a:cubicBezTo>
                  <a:cubicBezTo>
                    <a:pt x="108" y="110"/>
                    <a:pt x="108" y="110"/>
                    <a:pt x="108" y="110"/>
                  </a:cubicBezTo>
                  <a:cubicBezTo>
                    <a:pt x="175" y="110"/>
                    <a:pt x="175" y="110"/>
                    <a:pt x="175" y="110"/>
                  </a:cubicBezTo>
                  <a:cubicBezTo>
                    <a:pt x="175" y="97"/>
                    <a:pt x="175" y="97"/>
                    <a:pt x="175" y="97"/>
                  </a:cubicBezTo>
                  <a:cubicBezTo>
                    <a:pt x="166" y="96"/>
                    <a:pt x="153" y="95"/>
                    <a:pt x="153" y="83"/>
                  </a:cubicBezTo>
                  <a:cubicBezTo>
                    <a:pt x="153" y="27"/>
                    <a:pt x="153" y="27"/>
                    <a:pt x="153" y="27"/>
                  </a:cubicBezTo>
                  <a:cubicBezTo>
                    <a:pt x="153" y="15"/>
                    <a:pt x="163" y="15"/>
                    <a:pt x="175" y="13"/>
                  </a:cubicBezTo>
                  <a:cubicBezTo>
                    <a:pt x="175" y="0"/>
                    <a:pt x="175" y="0"/>
                    <a:pt x="175" y="0"/>
                  </a:cubicBezTo>
                  <a:cubicBezTo>
                    <a:pt x="114" y="0"/>
                    <a:pt x="114" y="0"/>
                    <a:pt x="114" y="0"/>
                  </a:cubicBezTo>
                  <a:cubicBezTo>
                    <a:pt x="86" y="76"/>
                    <a:pt x="86" y="76"/>
                    <a:pt x="86" y="76"/>
                  </a:cubicBezTo>
                  <a:cubicBezTo>
                    <a:pt x="61" y="0"/>
                    <a:pt x="61" y="0"/>
                    <a:pt x="61" y="0"/>
                  </a:cubicBezTo>
                  <a:cubicBezTo>
                    <a:pt x="0" y="0"/>
                    <a:pt x="0" y="0"/>
                    <a:pt x="0" y="0"/>
                  </a:cubicBezTo>
                  <a:cubicBezTo>
                    <a:pt x="0" y="13"/>
                    <a:pt x="0" y="13"/>
                    <a:pt x="0" y="13"/>
                  </a:cubicBezTo>
                  <a:cubicBezTo>
                    <a:pt x="8" y="15"/>
                    <a:pt x="21" y="14"/>
                    <a:pt x="21" y="26"/>
                  </a:cubicBezTo>
                  <a:cubicBezTo>
                    <a:pt x="21" y="83"/>
                    <a:pt x="21" y="83"/>
                    <a:pt x="21" y="83"/>
                  </a:cubicBezTo>
                  <a:cubicBezTo>
                    <a:pt x="21" y="95"/>
                    <a:pt x="9" y="96"/>
                    <a:pt x="0" y="97"/>
                  </a:cubicBezTo>
                  <a:cubicBezTo>
                    <a:pt x="0" y="110"/>
                    <a:pt x="0" y="110"/>
                    <a:pt x="0" y="110"/>
                  </a:cubicBezTo>
                  <a:cubicBezTo>
                    <a:pt x="53" y="110"/>
                    <a:pt x="53" y="110"/>
                    <a:pt x="53" y="110"/>
                  </a:cubicBezTo>
                  <a:lnTo>
                    <a:pt x="53" y="9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6" name="Freeform 9">
              <a:extLst>
                <a:ext uri="{FF2B5EF4-FFF2-40B4-BE49-F238E27FC236}">
                  <a16:creationId xmlns:a16="http://schemas.microsoft.com/office/drawing/2014/main" id="{25D2AF67-657D-4F05-AEF9-FF309D0154A9}"/>
                </a:ext>
              </a:extLst>
            </p:cNvPr>
            <p:cNvSpPr>
              <a:spLocks noEditPoints="1"/>
            </p:cNvSpPr>
            <p:nvPr userDrawn="1"/>
          </p:nvSpPr>
          <p:spPr bwMode="auto">
            <a:xfrm>
              <a:off x="5252" y="3035"/>
              <a:ext cx="35" cy="30"/>
            </a:xfrm>
            <a:custGeom>
              <a:avLst/>
              <a:gdLst>
                <a:gd name="T0" fmla="*/ 97 w 127"/>
                <a:gd name="T1" fmla="*/ 52 h 110"/>
                <a:gd name="T2" fmla="*/ 121 w 127"/>
                <a:gd name="T3" fmla="*/ 29 h 110"/>
                <a:gd name="T4" fmla="*/ 87 w 127"/>
                <a:gd name="T5" fmla="*/ 0 h 110"/>
                <a:gd name="T6" fmla="*/ 0 w 127"/>
                <a:gd name="T7" fmla="*/ 0 h 110"/>
                <a:gd name="T8" fmla="*/ 0 w 127"/>
                <a:gd name="T9" fmla="*/ 13 h 110"/>
                <a:gd name="T10" fmla="*/ 22 w 127"/>
                <a:gd name="T11" fmla="*/ 26 h 110"/>
                <a:gd name="T12" fmla="*/ 22 w 127"/>
                <a:gd name="T13" fmla="*/ 84 h 110"/>
                <a:gd name="T14" fmla="*/ 0 w 127"/>
                <a:gd name="T15" fmla="*/ 97 h 110"/>
                <a:gd name="T16" fmla="*/ 0 w 127"/>
                <a:gd name="T17" fmla="*/ 110 h 110"/>
                <a:gd name="T18" fmla="*/ 79 w 127"/>
                <a:gd name="T19" fmla="*/ 110 h 110"/>
                <a:gd name="T20" fmla="*/ 127 w 127"/>
                <a:gd name="T21" fmla="*/ 79 h 110"/>
                <a:gd name="T22" fmla="*/ 97 w 127"/>
                <a:gd name="T23" fmla="*/ 52 h 110"/>
                <a:gd name="T24" fmla="*/ 50 w 127"/>
                <a:gd name="T25" fmla="*/ 18 h 110"/>
                <a:gd name="T26" fmla="*/ 54 w 127"/>
                <a:gd name="T27" fmla="*/ 13 h 110"/>
                <a:gd name="T28" fmla="*/ 75 w 127"/>
                <a:gd name="T29" fmla="*/ 13 h 110"/>
                <a:gd name="T30" fmla="*/ 93 w 127"/>
                <a:gd name="T31" fmla="*/ 29 h 110"/>
                <a:gd name="T32" fmla="*/ 73 w 127"/>
                <a:gd name="T33" fmla="*/ 46 h 110"/>
                <a:gd name="T34" fmla="*/ 50 w 127"/>
                <a:gd name="T35" fmla="*/ 46 h 110"/>
                <a:gd name="T36" fmla="*/ 50 w 127"/>
                <a:gd name="T37" fmla="*/ 18 h 110"/>
                <a:gd name="T38" fmla="*/ 74 w 127"/>
                <a:gd name="T39" fmla="*/ 96 h 110"/>
                <a:gd name="T40" fmla="*/ 55 w 127"/>
                <a:gd name="T41" fmla="*/ 96 h 110"/>
                <a:gd name="T42" fmla="*/ 50 w 127"/>
                <a:gd name="T43" fmla="*/ 92 h 110"/>
                <a:gd name="T44" fmla="*/ 50 w 127"/>
                <a:gd name="T45" fmla="*/ 60 h 110"/>
                <a:gd name="T46" fmla="*/ 75 w 127"/>
                <a:gd name="T47" fmla="*/ 60 h 110"/>
                <a:gd name="T48" fmla="*/ 98 w 127"/>
                <a:gd name="T49" fmla="*/ 77 h 110"/>
                <a:gd name="T50" fmla="*/ 74 w 127"/>
                <a:gd name="T5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110">
                  <a:moveTo>
                    <a:pt x="97" y="52"/>
                  </a:moveTo>
                  <a:cubicBezTo>
                    <a:pt x="109" y="50"/>
                    <a:pt x="121" y="42"/>
                    <a:pt x="121" y="29"/>
                  </a:cubicBezTo>
                  <a:cubicBezTo>
                    <a:pt x="121" y="9"/>
                    <a:pt x="106" y="0"/>
                    <a:pt x="87" y="0"/>
                  </a:cubicBezTo>
                  <a:cubicBezTo>
                    <a:pt x="0" y="0"/>
                    <a:pt x="0" y="0"/>
                    <a:pt x="0" y="0"/>
                  </a:cubicBezTo>
                  <a:cubicBezTo>
                    <a:pt x="0" y="13"/>
                    <a:pt x="0" y="13"/>
                    <a:pt x="0" y="13"/>
                  </a:cubicBezTo>
                  <a:cubicBezTo>
                    <a:pt x="12" y="15"/>
                    <a:pt x="22" y="16"/>
                    <a:pt x="22" y="26"/>
                  </a:cubicBezTo>
                  <a:cubicBezTo>
                    <a:pt x="22" y="84"/>
                    <a:pt x="22" y="84"/>
                    <a:pt x="22" y="84"/>
                  </a:cubicBezTo>
                  <a:cubicBezTo>
                    <a:pt x="22" y="87"/>
                    <a:pt x="22" y="95"/>
                    <a:pt x="0" y="97"/>
                  </a:cubicBezTo>
                  <a:cubicBezTo>
                    <a:pt x="0" y="110"/>
                    <a:pt x="0" y="110"/>
                    <a:pt x="0" y="110"/>
                  </a:cubicBezTo>
                  <a:cubicBezTo>
                    <a:pt x="79" y="110"/>
                    <a:pt x="79" y="110"/>
                    <a:pt x="79" y="110"/>
                  </a:cubicBezTo>
                  <a:cubicBezTo>
                    <a:pt x="101" y="110"/>
                    <a:pt x="127" y="107"/>
                    <a:pt x="127" y="79"/>
                  </a:cubicBezTo>
                  <a:cubicBezTo>
                    <a:pt x="127" y="61"/>
                    <a:pt x="113" y="53"/>
                    <a:pt x="97" y="52"/>
                  </a:cubicBezTo>
                  <a:close/>
                  <a:moveTo>
                    <a:pt x="50" y="18"/>
                  </a:moveTo>
                  <a:cubicBezTo>
                    <a:pt x="50" y="15"/>
                    <a:pt x="50" y="13"/>
                    <a:pt x="54" y="13"/>
                  </a:cubicBezTo>
                  <a:cubicBezTo>
                    <a:pt x="75" y="13"/>
                    <a:pt x="75" y="13"/>
                    <a:pt x="75" y="13"/>
                  </a:cubicBezTo>
                  <a:cubicBezTo>
                    <a:pt x="86" y="13"/>
                    <a:pt x="93" y="19"/>
                    <a:pt x="93" y="29"/>
                  </a:cubicBezTo>
                  <a:cubicBezTo>
                    <a:pt x="93" y="42"/>
                    <a:pt x="83" y="46"/>
                    <a:pt x="73" y="46"/>
                  </a:cubicBezTo>
                  <a:cubicBezTo>
                    <a:pt x="50" y="46"/>
                    <a:pt x="50" y="46"/>
                    <a:pt x="50" y="46"/>
                  </a:cubicBezTo>
                  <a:lnTo>
                    <a:pt x="50" y="18"/>
                  </a:lnTo>
                  <a:close/>
                  <a:moveTo>
                    <a:pt x="74" y="96"/>
                  </a:moveTo>
                  <a:cubicBezTo>
                    <a:pt x="55" y="96"/>
                    <a:pt x="55" y="96"/>
                    <a:pt x="55" y="96"/>
                  </a:cubicBezTo>
                  <a:cubicBezTo>
                    <a:pt x="52" y="96"/>
                    <a:pt x="50" y="95"/>
                    <a:pt x="50" y="92"/>
                  </a:cubicBezTo>
                  <a:cubicBezTo>
                    <a:pt x="50" y="60"/>
                    <a:pt x="50" y="60"/>
                    <a:pt x="50" y="60"/>
                  </a:cubicBezTo>
                  <a:cubicBezTo>
                    <a:pt x="75" y="60"/>
                    <a:pt x="75" y="60"/>
                    <a:pt x="75" y="60"/>
                  </a:cubicBezTo>
                  <a:cubicBezTo>
                    <a:pt x="85" y="60"/>
                    <a:pt x="98" y="62"/>
                    <a:pt x="98" y="77"/>
                  </a:cubicBezTo>
                  <a:cubicBezTo>
                    <a:pt x="98" y="92"/>
                    <a:pt x="87" y="96"/>
                    <a:pt x="74"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7" name="Freeform 10">
              <a:extLst>
                <a:ext uri="{FF2B5EF4-FFF2-40B4-BE49-F238E27FC236}">
                  <a16:creationId xmlns:a16="http://schemas.microsoft.com/office/drawing/2014/main" id="{0A7FEF7E-64A6-41CA-B7C1-2EA90D6D1D6F}"/>
                </a:ext>
              </a:extLst>
            </p:cNvPr>
            <p:cNvSpPr>
              <a:spLocks/>
            </p:cNvSpPr>
            <p:nvPr userDrawn="1"/>
          </p:nvSpPr>
          <p:spPr bwMode="auto">
            <a:xfrm>
              <a:off x="5409" y="2987"/>
              <a:ext cx="31" cy="30"/>
            </a:xfrm>
            <a:custGeom>
              <a:avLst/>
              <a:gdLst>
                <a:gd name="T0" fmla="*/ 114 w 114"/>
                <a:gd name="T1" fmla="*/ 71 h 110"/>
                <a:gd name="T2" fmla="*/ 101 w 114"/>
                <a:gd name="T3" fmla="*/ 71 h 110"/>
                <a:gd name="T4" fmla="*/ 76 w 114"/>
                <a:gd name="T5" fmla="*/ 96 h 110"/>
                <a:gd name="T6" fmla="*/ 56 w 114"/>
                <a:gd name="T7" fmla="*/ 96 h 110"/>
                <a:gd name="T8" fmla="*/ 51 w 114"/>
                <a:gd name="T9" fmla="*/ 93 h 110"/>
                <a:gd name="T10" fmla="*/ 51 w 114"/>
                <a:gd name="T11" fmla="*/ 62 h 110"/>
                <a:gd name="T12" fmla="*/ 64 w 114"/>
                <a:gd name="T13" fmla="*/ 62 h 110"/>
                <a:gd name="T14" fmla="*/ 76 w 114"/>
                <a:gd name="T15" fmla="*/ 79 h 110"/>
                <a:gd name="T16" fmla="*/ 89 w 114"/>
                <a:gd name="T17" fmla="*/ 79 h 110"/>
                <a:gd name="T18" fmla="*/ 89 w 114"/>
                <a:gd name="T19" fmla="*/ 30 h 110"/>
                <a:gd name="T20" fmla="*/ 76 w 114"/>
                <a:gd name="T21" fmla="*/ 30 h 110"/>
                <a:gd name="T22" fmla="*/ 65 w 114"/>
                <a:gd name="T23" fmla="*/ 48 h 110"/>
                <a:gd name="T24" fmla="*/ 51 w 114"/>
                <a:gd name="T25" fmla="*/ 48 h 110"/>
                <a:gd name="T26" fmla="*/ 51 w 114"/>
                <a:gd name="T27" fmla="*/ 17 h 110"/>
                <a:gd name="T28" fmla="*/ 56 w 114"/>
                <a:gd name="T29" fmla="*/ 13 h 110"/>
                <a:gd name="T30" fmla="*/ 76 w 114"/>
                <a:gd name="T31" fmla="*/ 13 h 110"/>
                <a:gd name="T32" fmla="*/ 100 w 114"/>
                <a:gd name="T33" fmla="*/ 37 h 110"/>
                <a:gd name="T34" fmla="*/ 113 w 114"/>
                <a:gd name="T35" fmla="*/ 37 h 110"/>
                <a:gd name="T36" fmla="*/ 111 w 114"/>
                <a:gd name="T37" fmla="*/ 0 h 110"/>
                <a:gd name="T38" fmla="*/ 0 w 114"/>
                <a:gd name="T39" fmla="*/ 0 h 110"/>
                <a:gd name="T40" fmla="*/ 0 w 114"/>
                <a:gd name="T41" fmla="*/ 13 h 110"/>
                <a:gd name="T42" fmla="*/ 22 w 114"/>
                <a:gd name="T43" fmla="*/ 26 h 110"/>
                <a:gd name="T44" fmla="*/ 22 w 114"/>
                <a:gd name="T45" fmla="*/ 83 h 110"/>
                <a:gd name="T46" fmla="*/ 0 w 114"/>
                <a:gd name="T47" fmla="*/ 97 h 110"/>
                <a:gd name="T48" fmla="*/ 0 w 114"/>
                <a:gd name="T49" fmla="*/ 110 h 110"/>
                <a:gd name="T50" fmla="*/ 112 w 114"/>
                <a:gd name="T51" fmla="*/ 110 h 110"/>
                <a:gd name="T52" fmla="*/ 114 w 114"/>
                <a:gd name="T53"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 h="110">
                  <a:moveTo>
                    <a:pt x="114" y="71"/>
                  </a:moveTo>
                  <a:cubicBezTo>
                    <a:pt x="101" y="71"/>
                    <a:pt x="101" y="71"/>
                    <a:pt x="101" y="71"/>
                  </a:cubicBezTo>
                  <a:cubicBezTo>
                    <a:pt x="98" y="84"/>
                    <a:pt x="95" y="96"/>
                    <a:pt x="76" y="96"/>
                  </a:cubicBezTo>
                  <a:cubicBezTo>
                    <a:pt x="56" y="96"/>
                    <a:pt x="56" y="96"/>
                    <a:pt x="56" y="96"/>
                  </a:cubicBezTo>
                  <a:cubicBezTo>
                    <a:pt x="51" y="96"/>
                    <a:pt x="51" y="95"/>
                    <a:pt x="51" y="93"/>
                  </a:cubicBezTo>
                  <a:cubicBezTo>
                    <a:pt x="51" y="62"/>
                    <a:pt x="51" y="62"/>
                    <a:pt x="51" y="62"/>
                  </a:cubicBezTo>
                  <a:cubicBezTo>
                    <a:pt x="64" y="62"/>
                    <a:pt x="64" y="62"/>
                    <a:pt x="64" y="62"/>
                  </a:cubicBezTo>
                  <a:cubicBezTo>
                    <a:pt x="76" y="62"/>
                    <a:pt x="76" y="73"/>
                    <a:pt x="76" y="79"/>
                  </a:cubicBezTo>
                  <a:cubicBezTo>
                    <a:pt x="89" y="79"/>
                    <a:pt x="89" y="79"/>
                    <a:pt x="89" y="79"/>
                  </a:cubicBezTo>
                  <a:cubicBezTo>
                    <a:pt x="89" y="30"/>
                    <a:pt x="89" y="30"/>
                    <a:pt x="89" y="30"/>
                  </a:cubicBezTo>
                  <a:cubicBezTo>
                    <a:pt x="76" y="30"/>
                    <a:pt x="76" y="30"/>
                    <a:pt x="76" y="30"/>
                  </a:cubicBezTo>
                  <a:cubicBezTo>
                    <a:pt x="76" y="34"/>
                    <a:pt x="76" y="48"/>
                    <a:pt x="65" y="48"/>
                  </a:cubicBezTo>
                  <a:cubicBezTo>
                    <a:pt x="51" y="48"/>
                    <a:pt x="51" y="48"/>
                    <a:pt x="51" y="48"/>
                  </a:cubicBezTo>
                  <a:cubicBezTo>
                    <a:pt x="51" y="17"/>
                    <a:pt x="51" y="17"/>
                    <a:pt x="51" y="17"/>
                  </a:cubicBezTo>
                  <a:cubicBezTo>
                    <a:pt x="51" y="14"/>
                    <a:pt x="52" y="13"/>
                    <a:pt x="56" y="13"/>
                  </a:cubicBezTo>
                  <a:cubicBezTo>
                    <a:pt x="76" y="13"/>
                    <a:pt x="76" y="13"/>
                    <a:pt x="76" y="13"/>
                  </a:cubicBezTo>
                  <a:cubicBezTo>
                    <a:pt x="95" y="13"/>
                    <a:pt x="98" y="23"/>
                    <a:pt x="100" y="37"/>
                  </a:cubicBezTo>
                  <a:cubicBezTo>
                    <a:pt x="113" y="37"/>
                    <a:pt x="113" y="37"/>
                    <a:pt x="113" y="37"/>
                  </a:cubicBezTo>
                  <a:cubicBezTo>
                    <a:pt x="111" y="0"/>
                    <a:pt x="111" y="0"/>
                    <a:pt x="111" y="0"/>
                  </a:cubicBezTo>
                  <a:cubicBezTo>
                    <a:pt x="0" y="0"/>
                    <a:pt x="0" y="0"/>
                    <a:pt x="0" y="0"/>
                  </a:cubicBezTo>
                  <a:cubicBezTo>
                    <a:pt x="0" y="13"/>
                    <a:pt x="0" y="13"/>
                    <a:pt x="0" y="13"/>
                  </a:cubicBezTo>
                  <a:cubicBezTo>
                    <a:pt x="9" y="14"/>
                    <a:pt x="22" y="15"/>
                    <a:pt x="22" y="26"/>
                  </a:cubicBezTo>
                  <a:cubicBezTo>
                    <a:pt x="22" y="83"/>
                    <a:pt x="22" y="83"/>
                    <a:pt x="22" y="83"/>
                  </a:cubicBezTo>
                  <a:cubicBezTo>
                    <a:pt x="22" y="94"/>
                    <a:pt x="14" y="95"/>
                    <a:pt x="0" y="97"/>
                  </a:cubicBezTo>
                  <a:cubicBezTo>
                    <a:pt x="0" y="110"/>
                    <a:pt x="0" y="110"/>
                    <a:pt x="0" y="110"/>
                  </a:cubicBezTo>
                  <a:cubicBezTo>
                    <a:pt x="112" y="110"/>
                    <a:pt x="112" y="110"/>
                    <a:pt x="112" y="110"/>
                  </a:cubicBezTo>
                  <a:lnTo>
                    <a:pt x="114" y="71"/>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8" name="Freeform 11">
              <a:extLst>
                <a:ext uri="{FF2B5EF4-FFF2-40B4-BE49-F238E27FC236}">
                  <a16:creationId xmlns:a16="http://schemas.microsoft.com/office/drawing/2014/main" id="{3CFC7233-9574-4C68-BF7B-31885422A494}"/>
                </a:ext>
              </a:extLst>
            </p:cNvPr>
            <p:cNvSpPr>
              <a:spLocks/>
            </p:cNvSpPr>
            <p:nvPr userDrawn="1"/>
          </p:nvSpPr>
          <p:spPr bwMode="auto">
            <a:xfrm>
              <a:off x="5269" y="2986"/>
              <a:ext cx="28" cy="32"/>
            </a:xfrm>
            <a:custGeom>
              <a:avLst/>
              <a:gdLst>
                <a:gd name="T0" fmla="*/ 54 w 104"/>
                <a:gd name="T1" fmla="*/ 103 h 116"/>
                <a:gd name="T2" fmla="*/ 12 w 104"/>
                <a:gd name="T3" fmla="*/ 74 h 116"/>
                <a:gd name="T4" fmla="*/ 0 w 104"/>
                <a:gd name="T5" fmla="*/ 74 h 116"/>
                <a:gd name="T6" fmla="*/ 1 w 104"/>
                <a:gd name="T7" fmla="*/ 113 h 116"/>
                <a:gd name="T8" fmla="*/ 11 w 104"/>
                <a:gd name="T9" fmla="*/ 113 h 116"/>
                <a:gd name="T10" fmla="*/ 16 w 104"/>
                <a:gd name="T11" fmla="*/ 106 h 116"/>
                <a:gd name="T12" fmla="*/ 56 w 104"/>
                <a:gd name="T13" fmla="*/ 116 h 116"/>
                <a:gd name="T14" fmla="*/ 104 w 104"/>
                <a:gd name="T15" fmla="*/ 79 h 116"/>
                <a:gd name="T16" fmla="*/ 54 w 104"/>
                <a:gd name="T17" fmla="*/ 43 h 116"/>
                <a:gd name="T18" fmla="*/ 22 w 104"/>
                <a:gd name="T19" fmla="*/ 28 h 116"/>
                <a:gd name="T20" fmla="*/ 49 w 104"/>
                <a:gd name="T21" fmla="*/ 13 h 116"/>
                <a:gd name="T22" fmla="*/ 89 w 104"/>
                <a:gd name="T23" fmla="*/ 40 h 116"/>
                <a:gd name="T24" fmla="*/ 101 w 104"/>
                <a:gd name="T25" fmla="*/ 40 h 116"/>
                <a:gd name="T26" fmla="*/ 99 w 104"/>
                <a:gd name="T27" fmla="*/ 3 h 116"/>
                <a:gd name="T28" fmla="*/ 88 w 104"/>
                <a:gd name="T29" fmla="*/ 3 h 116"/>
                <a:gd name="T30" fmla="*/ 85 w 104"/>
                <a:gd name="T31" fmla="*/ 9 h 116"/>
                <a:gd name="T32" fmla="*/ 46 w 104"/>
                <a:gd name="T33" fmla="*/ 0 h 116"/>
                <a:gd name="T34" fmla="*/ 0 w 104"/>
                <a:gd name="T35" fmla="*/ 36 h 116"/>
                <a:gd name="T36" fmla="*/ 47 w 104"/>
                <a:gd name="T37" fmla="*/ 69 h 116"/>
                <a:gd name="T38" fmla="*/ 82 w 104"/>
                <a:gd name="T39" fmla="*/ 84 h 116"/>
                <a:gd name="T40" fmla="*/ 54 w 104"/>
                <a:gd name="T41"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16">
                  <a:moveTo>
                    <a:pt x="54" y="103"/>
                  </a:moveTo>
                  <a:cubicBezTo>
                    <a:pt x="30" y="103"/>
                    <a:pt x="15" y="91"/>
                    <a:pt x="12" y="74"/>
                  </a:cubicBezTo>
                  <a:cubicBezTo>
                    <a:pt x="0" y="74"/>
                    <a:pt x="0" y="74"/>
                    <a:pt x="0" y="74"/>
                  </a:cubicBezTo>
                  <a:cubicBezTo>
                    <a:pt x="1" y="113"/>
                    <a:pt x="1" y="113"/>
                    <a:pt x="1" y="113"/>
                  </a:cubicBezTo>
                  <a:cubicBezTo>
                    <a:pt x="11" y="113"/>
                    <a:pt x="11" y="113"/>
                    <a:pt x="11" y="113"/>
                  </a:cubicBezTo>
                  <a:cubicBezTo>
                    <a:pt x="12" y="109"/>
                    <a:pt x="13" y="106"/>
                    <a:pt x="16" y="106"/>
                  </a:cubicBezTo>
                  <a:cubicBezTo>
                    <a:pt x="19" y="106"/>
                    <a:pt x="30" y="116"/>
                    <a:pt x="56" y="116"/>
                  </a:cubicBezTo>
                  <a:cubicBezTo>
                    <a:pt x="78" y="116"/>
                    <a:pt x="104" y="106"/>
                    <a:pt x="104" y="79"/>
                  </a:cubicBezTo>
                  <a:cubicBezTo>
                    <a:pt x="104" y="49"/>
                    <a:pt x="76" y="44"/>
                    <a:pt x="54" y="43"/>
                  </a:cubicBezTo>
                  <a:cubicBezTo>
                    <a:pt x="44" y="42"/>
                    <a:pt x="22" y="42"/>
                    <a:pt x="22" y="28"/>
                  </a:cubicBezTo>
                  <a:cubicBezTo>
                    <a:pt x="22" y="19"/>
                    <a:pt x="32" y="13"/>
                    <a:pt x="49" y="13"/>
                  </a:cubicBezTo>
                  <a:cubicBezTo>
                    <a:pt x="70" y="13"/>
                    <a:pt x="86" y="24"/>
                    <a:pt x="89" y="40"/>
                  </a:cubicBezTo>
                  <a:cubicBezTo>
                    <a:pt x="101" y="40"/>
                    <a:pt x="101" y="40"/>
                    <a:pt x="101" y="40"/>
                  </a:cubicBezTo>
                  <a:cubicBezTo>
                    <a:pt x="99" y="3"/>
                    <a:pt x="99" y="3"/>
                    <a:pt x="99" y="3"/>
                  </a:cubicBezTo>
                  <a:cubicBezTo>
                    <a:pt x="88" y="3"/>
                    <a:pt x="88" y="3"/>
                    <a:pt x="88" y="3"/>
                  </a:cubicBezTo>
                  <a:cubicBezTo>
                    <a:pt x="88" y="6"/>
                    <a:pt x="88" y="9"/>
                    <a:pt x="85" y="9"/>
                  </a:cubicBezTo>
                  <a:cubicBezTo>
                    <a:pt x="79" y="9"/>
                    <a:pt x="71" y="0"/>
                    <a:pt x="46" y="0"/>
                  </a:cubicBezTo>
                  <a:cubicBezTo>
                    <a:pt x="25" y="0"/>
                    <a:pt x="0" y="11"/>
                    <a:pt x="0" y="36"/>
                  </a:cubicBezTo>
                  <a:cubicBezTo>
                    <a:pt x="0" y="65"/>
                    <a:pt x="26" y="68"/>
                    <a:pt x="47" y="69"/>
                  </a:cubicBezTo>
                  <a:cubicBezTo>
                    <a:pt x="58" y="70"/>
                    <a:pt x="82" y="68"/>
                    <a:pt x="82" y="84"/>
                  </a:cubicBezTo>
                  <a:cubicBezTo>
                    <a:pt x="82" y="93"/>
                    <a:pt x="74" y="103"/>
                    <a:pt x="54" y="10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39" name="Freeform 12">
              <a:extLst>
                <a:ext uri="{FF2B5EF4-FFF2-40B4-BE49-F238E27FC236}">
                  <a16:creationId xmlns:a16="http://schemas.microsoft.com/office/drawing/2014/main" id="{3DB308D2-D4B8-419C-8AC4-497617639C3C}"/>
                </a:ext>
              </a:extLst>
            </p:cNvPr>
            <p:cNvSpPr>
              <a:spLocks/>
            </p:cNvSpPr>
            <p:nvPr userDrawn="1"/>
          </p:nvSpPr>
          <p:spPr bwMode="auto">
            <a:xfrm>
              <a:off x="5480" y="3035"/>
              <a:ext cx="32" cy="30"/>
            </a:xfrm>
            <a:custGeom>
              <a:avLst/>
              <a:gdLst>
                <a:gd name="T0" fmla="*/ 116 w 118"/>
                <a:gd name="T1" fmla="*/ 0 h 110"/>
                <a:gd name="T2" fmla="*/ 2 w 118"/>
                <a:gd name="T3" fmla="*/ 0 h 110"/>
                <a:gd name="T4" fmla="*/ 0 w 118"/>
                <a:gd name="T5" fmla="*/ 37 h 110"/>
                <a:gd name="T6" fmla="*/ 12 w 118"/>
                <a:gd name="T7" fmla="*/ 37 h 110"/>
                <a:gd name="T8" fmla="*/ 36 w 118"/>
                <a:gd name="T9" fmla="*/ 13 h 110"/>
                <a:gd name="T10" fmla="*/ 45 w 118"/>
                <a:gd name="T11" fmla="*/ 13 h 110"/>
                <a:gd name="T12" fmla="*/ 45 w 118"/>
                <a:gd name="T13" fmla="*/ 83 h 110"/>
                <a:gd name="T14" fmla="*/ 24 w 118"/>
                <a:gd name="T15" fmla="*/ 97 h 110"/>
                <a:gd name="T16" fmla="*/ 24 w 118"/>
                <a:gd name="T17" fmla="*/ 110 h 110"/>
                <a:gd name="T18" fmla="*/ 95 w 118"/>
                <a:gd name="T19" fmla="*/ 110 h 110"/>
                <a:gd name="T20" fmla="*/ 95 w 118"/>
                <a:gd name="T21" fmla="*/ 97 h 110"/>
                <a:gd name="T22" fmla="*/ 73 w 118"/>
                <a:gd name="T23" fmla="*/ 83 h 110"/>
                <a:gd name="T24" fmla="*/ 73 w 118"/>
                <a:gd name="T25" fmla="*/ 13 h 110"/>
                <a:gd name="T26" fmla="*/ 82 w 118"/>
                <a:gd name="T27" fmla="*/ 13 h 110"/>
                <a:gd name="T28" fmla="*/ 107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2" y="37"/>
                    <a:pt x="12" y="37"/>
                    <a:pt x="12" y="37"/>
                  </a:cubicBezTo>
                  <a:cubicBezTo>
                    <a:pt x="14" y="24"/>
                    <a:pt x="17" y="13"/>
                    <a:pt x="36" y="13"/>
                  </a:cubicBezTo>
                  <a:cubicBezTo>
                    <a:pt x="45" y="13"/>
                    <a:pt x="45" y="13"/>
                    <a:pt x="45" y="13"/>
                  </a:cubicBezTo>
                  <a:cubicBezTo>
                    <a:pt x="45" y="83"/>
                    <a:pt x="45" y="83"/>
                    <a:pt x="45" y="83"/>
                  </a:cubicBezTo>
                  <a:cubicBezTo>
                    <a:pt x="45" y="94"/>
                    <a:pt x="38" y="95"/>
                    <a:pt x="24" y="97"/>
                  </a:cubicBezTo>
                  <a:cubicBezTo>
                    <a:pt x="24" y="110"/>
                    <a:pt x="24" y="110"/>
                    <a:pt x="24" y="110"/>
                  </a:cubicBezTo>
                  <a:cubicBezTo>
                    <a:pt x="95" y="110"/>
                    <a:pt x="95" y="110"/>
                    <a:pt x="95" y="110"/>
                  </a:cubicBezTo>
                  <a:cubicBezTo>
                    <a:pt x="95" y="97"/>
                    <a:pt x="95" y="97"/>
                    <a:pt x="95" y="97"/>
                  </a:cubicBezTo>
                  <a:cubicBezTo>
                    <a:pt x="81" y="95"/>
                    <a:pt x="73" y="94"/>
                    <a:pt x="73" y="83"/>
                  </a:cubicBezTo>
                  <a:cubicBezTo>
                    <a:pt x="73" y="13"/>
                    <a:pt x="73" y="13"/>
                    <a:pt x="73" y="13"/>
                  </a:cubicBezTo>
                  <a:cubicBezTo>
                    <a:pt x="82" y="13"/>
                    <a:pt x="82" y="13"/>
                    <a:pt x="82" y="13"/>
                  </a:cubicBezTo>
                  <a:cubicBezTo>
                    <a:pt x="94" y="13"/>
                    <a:pt x="103" y="16"/>
                    <a:pt x="107"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0" name="Freeform 13">
              <a:extLst>
                <a:ext uri="{FF2B5EF4-FFF2-40B4-BE49-F238E27FC236}">
                  <a16:creationId xmlns:a16="http://schemas.microsoft.com/office/drawing/2014/main" id="{F42A71F2-CE0D-44D7-8EF0-F41F6529365C}"/>
                </a:ext>
              </a:extLst>
            </p:cNvPr>
            <p:cNvSpPr>
              <a:spLocks noEditPoints="1"/>
            </p:cNvSpPr>
            <p:nvPr userDrawn="1"/>
          </p:nvSpPr>
          <p:spPr bwMode="auto">
            <a:xfrm>
              <a:off x="5291" y="3035"/>
              <a:ext cx="37" cy="31"/>
            </a:xfrm>
            <a:custGeom>
              <a:avLst/>
              <a:gdLst>
                <a:gd name="T0" fmla="*/ 66 w 133"/>
                <a:gd name="T1" fmla="*/ 0 h 116"/>
                <a:gd name="T2" fmla="*/ 0 w 133"/>
                <a:gd name="T3" fmla="*/ 58 h 116"/>
                <a:gd name="T4" fmla="*/ 66 w 133"/>
                <a:gd name="T5" fmla="*/ 116 h 116"/>
                <a:gd name="T6" fmla="*/ 133 w 133"/>
                <a:gd name="T7" fmla="*/ 58 h 116"/>
                <a:gd name="T8" fmla="*/ 66 w 133"/>
                <a:gd name="T9" fmla="*/ 0 h 116"/>
                <a:gd name="T10" fmla="*/ 66 w 133"/>
                <a:gd name="T11" fmla="*/ 102 h 116"/>
                <a:gd name="T12" fmla="*/ 30 w 133"/>
                <a:gd name="T13" fmla="*/ 58 h 116"/>
                <a:gd name="T14" fmla="*/ 66 w 133"/>
                <a:gd name="T15" fmla="*/ 13 h 116"/>
                <a:gd name="T16" fmla="*/ 102 w 133"/>
                <a:gd name="T17" fmla="*/ 58 h 116"/>
                <a:gd name="T18" fmla="*/ 66 w 133"/>
                <a:gd name="T19"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16">
                  <a:moveTo>
                    <a:pt x="66" y="0"/>
                  </a:moveTo>
                  <a:cubicBezTo>
                    <a:pt x="28" y="0"/>
                    <a:pt x="0" y="21"/>
                    <a:pt x="0" y="58"/>
                  </a:cubicBezTo>
                  <a:cubicBezTo>
                    <a:pt x="0" y="98"/>
                    <a:pt x="29" y="116"/>
                    <a:pt x="66" y="116"/>
                  </a:cubicBezTo>
                  <a:cubicBezTo>
                    <a:pt x="103" y="116"/>
                    <a:pt x="133" y="98"/>
                    <a:pt x="133" y="58"/>
                  </a:cubicBezTo>
                  <a:cubicBezTo>
                    <a:pt x="133" y="21"/>
                    <a:pt x="103" y="0"/>
                    <a:pt x="66" y="0"/>
                  </a:cubicBezTo>
                  <a:close/>
                  <a:moveTo>
                    <a:pt x="66" y="102"/>
                  </a:moveTo>
                  <a:cubicBezTo>
                    <a:pt x="46" y="102"/>
                    <a:pt x="30" y="88"/>
                    <a:pt x="30" y="58"/>
                  </a:cubicBezTo>
                  <a:cubicBezTo>
                    <a:pt x="30" y="29"/>
                    <a:pt x="46" y="13"/>
                    <a:pt x="66" y="13"/>
                  </a:cubicBezTo>
                  <a:cubicBezTo>
                    <a:pt x="87" y="13"/>
                    <a:pt x="102" y="30"/>
                    <a:pt x="102" y="58"/>
                  </a:cubicBezTo>
                  <a:cubicBezTo>
                    <a:pt x="102" y="89"/>
                    <a:pt x="87" y="102"/>
                    <a:pt x="66" y="102"/>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1" name="Freeform 14">
              <a:extLst>
                <a:ext uri="{FF2B5EF4-FFF2-40B4-BE49-F238E27FC236}">
                  <a16:creationId xmlns:a16="http://schemas.microsoft.com/office/drawing/2014/main" id="{85807EC5-5FE2-4EDB-B34E-D7E84697C3A4}"/>
                </a:ext>
              </a:extLst>
            </p:cNvPr>
            <p:cNvSpPr>
              <a:spLocks/>
            </p:cNvSpPr>
            <p:nvPr userDrawn="1"/>
          </p:nvSpPr>
          <p:spPr bwMode="auto">
            <a:xfrm>
              <a:off x="5403" y="3035"/>
              <a:ext cx="38" cy="31"/>
            </a:xfrm>
            <a:custGeom>
              <a:avLst/>
              <a:gdLst>
                <a:gd name="T0" fmla="*/ 76 w 139"/>
                <a:gd name="T1" fmla="*/ 72 h 116"/>
                <a:gd name="T2" fmla="*/ 83 w 139"/>
                <a:gd name="T3" fmla="*/ 72 h 116"/>
                <a:gd name="T4" fmla="*/ 96 w 139"/>
                <a:gd name="T5" fmla="*/ 83 h 116"/>
                <a:gd name="T6" fmla="*/ 71 w 139"/>
                <a:gd name="T7" fmla="*/ 102 h 116"/>
                <a:gd name="T8" fmla="*/ 31 w 139"/>
                <a:gd name="T9" fmla="*/ 58 h 116"/>
                <a:gd name="T10" fmla="*/ 70 w 139"/>
                <a:gd name="T11" fmla="*/ 13 h 116"/>
                <a:gd name="T12" fmla="*/ 106 w 139"/>
                <a:gd name="T13" fmla="*/ 40 h 116"/>
                <a:gd name="T14" fmla="*/ 119 w 139"/>
                <a:gd name="T15" fmla="*/ 40 h 116"/>
                <a:gd name="T16" fmla="*/ 119 w 139"/>
                <a:gd name="T17" fmla="*/ 3 h 116"/>
                <a:gd name="T18" fmla="*/ 106 w 139"/>
                <a:gd name="T19" fmla="*/ 3 h 116"/>
                <a:gd name="T20" fmla="*/ 103 w 139"/>
                <a:gd name="T21" fmla="*/ 9 h 116"/>
                <a:gd name="T22" fmla="*/ 64 w 139"/>
                <a:gd name="T23" fmla="*/ 0 h 116"/>
                <a:gd name="T24" fmla="*/ 0 w 139"/>
                <a:gd name="T25" fmla="*/ 58 h 116"/>
                <a:gd name="T26" fmla="*/ 64 w 139"/>
                <a:gd name="T27" fmla="*/ 116 h 116"/>
                <a:gd name="T28" fmla="*/ 105 w 139"/>
                <a:gd name="T29" fmla="*/ 105 h 116"/>
                <a:gd name="T30" fmla="*/ 109 w 139"/>
                <a:gd name="T31" fmla="*/ 113 h 116"/>
                <a:gd name="T32" fmla="*/ 121 w 139"/>
                <a:gd name="T33" fmla="*/ 113 h 116"/>
                <a:gd name="T34" fmla="*/ 121 w 139"/>
                <a:gd name="T35" fmla="*/ 85 h 116"/>
                <a:gd name="T36" fmla="*/ 139 w 139"/>
                <a:gd name="T37" fmla="*/ 72 h 116"/>
                <a:gd name="T38" fmla="*/ 139 w 139"/>
                <a:gd name="T39" fmla="*/ 58 h 116"/>
                <a:gd name="T40" fmla="*/ 76 w 139"/>
                <a:gd name="T41" fmla="*/ 58 h 116"/>
                <a:gd name="T42" fmla="*/ 76 w 139"/>
                <a:gd name="T4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16">
                  <a:moveTo>
                    <a:pt x="76" y="72"/>
                  </a:moveTo>
                  <a:cubicBezTo>
                    <a:pt x="83" y="72"/>
                    <a:pt x="83" y="72"/>
                    <a:pt x="83" y="72"/>
                  </a:cubicBezTo>
                  <a:cubicBezTo>
                    <a:pt x="90" y="72"/>
                    <a:pt x="96" y="74"/>
                    <a:pt x="96" y="83"/>
                  </a:cubicBezTo>
                  <a:cubicBezTo>
                    <a:pt x="96" y="92"/>
                    <a:pt x="86" y="102"/>
                    <a:pt x="71" y="102"/>
                  </a:cubicBezTo>
                  <a:cubicBezTo>
                    <a:pt x="50" y="102"/>
                    <a:pt x="31" y="88"/>
                    <a:pt x="31" y="58"/>
                  </a:cubicBezTo>
                  <a:cubicBezTo>
                    <a:pt x="31" y="30"/>
                    <a:pt x="49" y="13"/>
                    <a:pt x="70" y="13"/>
                  </a:cubicBezTo>
                  <a:cubicBezTo>
                    <a:pt x="88" y="13"/>
                    <a:pt x="103" y="21"/>
                    <a:pt x="106" y="40"/>
                  </a:cubicBezTo>
                  <a:cubicBezTo>
                    <a:pt x="119" y="40"/>
                    <a:pt x="119" y="40"/>
                    <a:pt x="119" y="40"/>
                  </a:cubicBezTo>
                  <a:cubicBezTo>
                    <a:pt x="119" y="3"/>
                    <a:pt x="119" y="3"/>
                    <a:pt x="119" y="3"/>
                  </a:cubicBezTo>
                  <a:cubicBezTo>
                    <a:pt x="106" y="3"/>
                    <a:pt x="106" y="3"/>
                    <a:pt x="106" y="3"/>
                  </a:cubicBezTo>
                  <a:cubicBezTo>
                    <a:pt x="106" y="7"/>
                    <a:pt x="105" y="9"/>
                    <a:pt x="103" y="9"/>
                  </a:cubicBezTo>
                  <a:cubicBezTo>
                    <a:pt x="98" y="9"/>
                    <a:pt x="86" y="0"/>
                    <a:pt x="64" y="0"/>
                  </a:cubicBezTo>
                  <a:cubicBezTo>
                    <a:pt x="32" y="0"/>
                    <a:pt x="0" y="22"/>
                    <a:pt x="0" y="58"/>
                  </a:cubicBezTo>
                  <a:cubicBezTo>
                    <a:pt x="0" y="97"/>
                    <a:pt x="34" y="116"/>
                    <a:pt x="64" y="116"/>
                  </a:cubicBezTo>
                  <a:cubicBezTo>
                    <a:pt x="91" y="116"/>
                    <a:pt x="100" y="105"/>
                    <a:pt x="105" y="105"/>
                  </a:cubicBezTo>
                  <a:cubicBezTo>
                    <a:pt x="108" y="105"/>
                    <a:pt x="109" y="109"/>
                    <a:pt x="109" y="113"/>
                  </a:cubicBezTo>
                  <a:cubicBezTo>
                    <a:pt x="121" y="113"/>
                    <a:pt x="121" y="113"/>
                    <a:pt x="121" y="113"/>
                  </a:cubicBezTo>
                  <a:cubicBezTo>
                    <a:pt x="121" y="85"/>
                    <a:pt x="121" y="85"/>
                    <a:pt x="121" y="85"/>
                  </a:cubicBezTo>
                  <a:cubicBezTo>
                    <a:pt x="121" y="74"/>
                    <a:pt x="129" y="72"/>
                    <a:pt x="139" y="72"/>
                  </a:cubicBezTo>
                  <a:cubicBezTo>
                    <a:pt x="139" y="58"/>
                    <a:pt x="139" y="58"/>
                    <a:pt x="139" y="58"/>
                  </a:cubicBezTo>
                  <a:cubicBezTo>
                    <a:pt x="76" y="58"/>
                    <a:pt x="76" y="58"/>
                    <a:pt x="76" y="58"/>
                  </a:cubicBezTo>
                  <a:lnTo>
                    <a:pt x="76" y="72"/>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2" name="Freeform 15">
              <a:extLst>
                <a:ext uri="{FF2B5EF4-FFF2-40B4-BE49-F238E27FC236}">
                  <a16:creationId xmlns:a16="http://schemas.microsoft.com/office/drawing/2014/main" id="{5A18415B-4298-4F91-81E3-572425B24159}"/>
                </a:ext>
              </a:extLst>
            </p:cNvPr>
            <p:cNvSpPr>
              <a:spLocks/>
            </p:cNvSpPr>
            <p:nvPr userDrawn="1"/>
          </p:nvSpPr>
          <p:spPr bwMode="auto">
            <a:xfrm>
              <a:off x="5444" y="3035"/>
              <a:ext cx="31" cy="30"/>
            </a:xfrm>
            <a:custGeom>
              <a:avLst/>
              <a:gdLst>
                <a:gd name="T0" fmla="*/ 76 w 113"/>
                <a:gd name="T1" fmla="*/ 96 h 110"/>
                <a:gd name="T2" fmla="*/ 55 w 113"/>
                <a:gd name="T3" fmla="*/ 96 h 110"/>
                <a:gd name="T4" fmla="*/ 50 w 113"/>
                <a:gd name="T5" fmla="*/ 92 h 110"/>
                <a:gd name="T6" fmla="*/ 50 w 113"/>
                <a:gd name="T7" fmla="*/ 61 h 110"/>
                <a:gd name="T8" fmla="*/ 64 w 113"/>
                <a:gd name="T9" fmla="*/ 61 h 110"/>
                <a:gd name="T10" fmla="*/ 76 w 113"/>
                <a:gd name="T11" fmla="*/ 79 h 110"/>
                <a:gd name="T12" fmla="*/ 88 w 113"/>
                <a:gd name="T13" fmla="*/ 79 h 110"/>
                <a:gd name="T14" fmla="*/ 88 w 113"/>
                <a:gd name="T15" fmla="*/ 30 h 110"/>
                <a:gd name="T16" fmla="*/ 76 w 113"/>
                <a:gd name="T17" fmla="*/ 30 h 110"/>
                <a:gd name="T18" fmla="*/ 65 w 113"/>
                <a:gd name="T19" fmla="*/ 47 h 110"/>
                <a:gd name="T20" fmla="*/ 50 w 113"/>
                <a:gd name="T21" fmla="*/ 47 h 110"/>
                <a:gd name="T22" fmla="*/ 50 w 113"/>
                <a:gd name="T23" fmla="*/ 17 h 110"/>
                <a:gd name="T24" fmla="*/ 55 w 113"/>
                <a:gd name="T25" fmla="*/ 13 h 110"/>
                <a:gd name="T26" fmla="*/ 76 w 113"/>
                <a:gd name="T27" fmla="*/ 13 h 110"/>
                <a:gd name="T28" fmla="*/ 99 w 113"/>
                <a:gd name="T29" fmla="*/ 37 h 110"/>
                <a:gd name="T30" fmla="*/ 112 w 113"/>
                <a:gd name="T31" fmla="*/ 37 h 110"/>
                <a:gd name="T32" fmla="*/ 110 w 113"/>
                <a:gd name="T33" fmla="*/ 0 h 110"/>
                <a:gd name="T34" fmla="*/ 0 w 113"/>
                <a:gd name="T35" fmla="*/ 0 h 110"/>
                <a:gd name="T36" fmla="*/ 0 w 113"/>
                <a:gd name="T37" fmla="*/ 13 h 110"/>
                <a:gd name="T38" fmla="*/ 21 w 113"/>
                <a:gd name="T39" fmla="*/ 26 h 110"/>
                <a:gd name="T40" fmla="*/ 21 w 113"/>
                <a:gd name="T41" fmla="*/ 83 h 110"/>
                <a:gd name="T42" fmla="*/ 0 w 113"/>
                <a:gd name="T43" fmla="*/ 97 h 110"/>
                <a:gd name="T44" fmla="*/ 0 w 113"/>
                <a:gd name="T45" fmla="*/ 110 h 110"/>
                <a:gd name="T46" fmla="*/ 111 w 113"/>
                <a:gd name="T47" fmla="*/ 110 h 110"/>
                <a:gd name="T48" fmla="*/ 113 w 113"/>
                <a:gd name="T49" fmla="*/ 71 h 110"/>
                <a:gd name="T50" fmla="*/ 100 w 113"/>
                <a:gd name="T51" fmla="*/ 71 h 110"/>
                <a:gd name="T52" fmla="*/ 76 w 113"/>
                <a:gd name="T5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110">
                  <a:moveTo>
                    <a:pt x="76" y="96"/>
                  </a:moveTo>
                  <a:cubicBezTo>
                    <a:pt x="55" y="96"/>
                    <a:pt x="55" y="96"/>
                    <a:pt x="55" y="96"/>
                  </a:cubicBezTo>
                  <a:cubicBezTo>
                    <a:pt x="51" y="96"/>
                    <a:pt x="50" y="95"/>
                    <a:pt x="50" y="92"/>
                  </a:cubicBezTo>
                  <a:cubicBezTo>
                    <a:pt x="50" y="61"/>
                    <a:pt x="50" y="61"/>
                    <a:pt x="50" y="61"/>
                  </a:cubicBezTo>
                  <a:cubicBezTo>
                    <a:pt x="64" y="61"/>
                    <a:pt x="64" y="61"/>
                    <a:pt x="64" y="61"/>
                  </a:cubicBezTo>
                  <a:cubicBezTo>
                    <a:pt x="76" y="61"/>
                    <a:pt x="76" y="73"/>
                    <a:pt x="76" y="79"/>
                  </a:cubicBezTo>
                  <a:cubicBezTo>
                    <a:pt x="88" y="79"/>
                    <a:pt x="88" y="79"/>
                    <a:pt x="88" y="79"/>
                  </a:cubicBezTo>
                  <a:cubicBezTo>
                    <a:pt x="88" y="30"/>
                    <a:pt x="88" y="30"/>
                    <a:pt x="88" y="30"/>
                  </a:cubicBezTo>
                  <a:cubicBezTo>
                    <a:pt x="76" y="30"/>
                    <a:pt x="76" y="30"/>
                    <a:pt x="76" y="30"/>
                  </a:cubicBezTo>
                  <a:cubicBezTo>
                    <a:pt x="76" y="34"/>
                    <a:pt x="76" y="47"/>
                    <a:pt x="65" y="47"/>
                  </a:cubicBezTo>
                  <a:cubicBezTo>
                    <a:pt x="50" y="47"/>
                    <a:pt x="50" y="47"/>
                    <a:pt x="50" y="47"/>
                  </a:cubicBezTo>
                  <a:cubicBezTo>
                    <a:pt x="50" y="17"/>
                    <a:pt x="50" y="17"/>
                    <a:pt x="50" y="17"/>
                  </a:cubicBezTo>
                  <a:cubicBezTo>
                    <a:pt x="50" y="14"/>
                    <a:pt x="51" y="13"/>
                    <a:pt x="55" y="13"/>
                  </a:cubicBezTo>
                  <a:cubicBezTo>
                    <a:pt x="76" y="13"/>
                    <a:pt x="76" y="13"/>
                    <a:pt x="76" y="13"/>
                  </a:cubicBezTo>
                  <a:cubicBezTo>
                    <a:pt x="94" y="13"/>
                    <a:pt x="97" y="23"/>
                    <a:pt x="99" y="37"/>
                  </a:cubicBezTo>
                  <a:cubicBezTo>
                    <a:pt x="112" y="37"/>
                    <a:pt x="112" y="37"/>
                    <a:pt x="112" y="37"/>
                  </a:cubicBezTo>
                  <a:cubicBezTo>
                    <a:pt x="110" y="0"/>
                    <a:pt x="110" y="0"/>
                    <a:pt x="110" y="0"/>
                  </a:cubicBezTo>
                  <a:cubicBezTo>
                    <a:pt x="0" y="0"/>
                    <a:pt x="0" y="0"/>
                    <a:pt x="0" y="0"/>
                  </a:cubicBezTo>
                  <a:cubicBezTo>
                    <a:pt x="0" y="13"/>
                    <a:pt x="0" y="13"/>
                    <a:pt x="0" y="13"/>
                  </a:cubicBezTo>
                  <a:cubicBezTo>
                    <a:pt x="9" y="14"/>
                    <a:pt x="21" y="15"/>
                    <a:pt x="21" y="26"/>
                  </a:cubicBezTo>
                  <a:cubicBezTo>
                    <a:pt x="21" y="83"/>
                    <a:pt x="21" y="83"/>
                    <a:pt x="21" y="83"/>
                  </a:cubicBezTo>
                  <a:cubicBezTo>
                    <a:pt x="21" y="94"/>
                    <a:pt x="13" y="95"/>
                    <a:pt x="0" y="97"/>
                  </a:cubicBezTo>
                  <a:cubicBezTo>
                    <a:pt x="0" y="110"/>
                    <a:pt x="0" y="110"/>
                    <a:pt x="0" y="110"/>
                  </a:cubicBezTo>
                  <a:cubicBezTo>
                    <a:pt x="111" y="110"/>
                    <a:pt x="111" y="110"/>
                    <a:pt x="111" y="110"/>
                  </a:cubicBezTo>
                  <a:cubicBezTo>
                    <a:pt x="113" y="71"/>
                    <a:pt x="113" y="71"/>
                    <a:pt x="113" y="71"/>
                  </a:cubicBezTo>
                  <a:cubicBezTo>
                    <a:pt x="100" y="71"/>
                    <a:pt x="100" y="71"/>
                    <a:pt x="100" y="71"/>
                  </a:cubicBezTo>
                  <a:cubicBezTo>
                    <a:pt x="97" y="84"/>
                    <a:pt x="94" y="96"/>
                    <a:pt x="76"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3" name="Freeform 16">
              <a:extLst>
                <a:ext uri="{FF2B5EF4-FFF2-40B4-BE49-F238E27FC236}">
                  <a16:creationId xmlns:a16="http://schemas.microsoft.com/office/drawing/2014/main" id="{C3A61866-B06D-429F-B2CD-48BA546D748C}"/>
                </a:ext>
              </a:extLst>
            </p:cNvPr>
            <p:cNvSpPr>
              <a:spLocks/>
            </p:cNvSpPr>
            <p:nvPr userDrawn="1"/>
          </p:nvSpPr>
          <p:spPr bwMode="auto">
            <a:xfrm>
              <a:off x="5374" y="2987"/>
              <a:ext cx="32" cy="30"/>
            </a:xfrm>
            <a:custGeom>
              <a:avLst/>
              <a:gdLst>
                <a:gd name="T0" fmla="*/ 116 w 118"/>
                <a:gd name="T1" fmla="*/ 0 h 110"/>
                <a:gd name="T2" fmla="*/ 2 w 118"/>
                <a:gd name="T3" fmla="*/ 0 h 110"/>
                <a:gd name="T4" fmla="*/ 0 w 118"/>
                <a:gd name="T5" fmla="*/ 37 h 110"/>
                <a:gd name="T6" fmla="*/ 11 w 118"/>
                <a:gd name="T7" fmla="*/ 37 h 110"/>
                <a:gd name="T8" fmla="*/ 36 w 118"/>
                <a:gd name="T9" fmla="*/ 13 h 110"/>
                <a:gd name="T10" fmla="*/ 45 w 118"/>
                <a:gd name="T11" fmla="*/ 13 h 110"/>
                <a:gd name="T12" fmla="*/ 45 w 118"/>
                <a:gd name="T13" fmla="*/ 83 h 110"/>
                <a:gd name="T14" fmla="*/ 23 w 118"/>
                <a:gd name="T15" fmla="*/ 97 h 110"/>
                <a:gd name="T16" fmla="*/ 23 w 118"/>
                <a:gd name="T17" fmla="*/ 110 h 110"/>
                <a:gd name="T18" fmla="*/ 94 w 118"/>
                <a:gd name="T19" fmla="*/ 110 h 110"/>
                <a:gd name="T20" fmla="*/ 94 w 118"/>
                <a:gd name="T21" fmla="*/ 97 h 110"/>
                <a:gd name="T22" fmla="*/ 73 w 118"/>
                <a:gd name="T23" fmla="*/ 83 h 110"/>
                <a:gd name="T24" fmla="*/ 73 w 118"/>
                <a:gd name="T25" fmla="*/ 13 h 110"/>
                <a:gd name="T26" fmla="*/ 81 w 118"/>
                <a:gd name="T27" fmla="*/ 13 h 110"/>
                <a:gd name="T28" fmla="*/ 106 w 118"/>
                <a:gd name="T29" fmla="*/ 37 h 110"/>
                <a:gd name="T30" fmla="*/ 118 w 118"/>
                <a:gd name="T31" fmla="*/ 37 h 110"/>
                <a:gd name="T32" fmla="*/ 116 w 118"/>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10">
                  <a:moveTo>
                    <a:pt x="116" y="0"/>
                  </a:moveTo>
                  <a:cubicBezTo>
                    <a:pt x="2" y="0"/>
                    <a:pt x="2" y="0"/>
                    <a:pt x="2" y="0"/>
                  </a:cubicBezTo>
                  <a:cubicBezTo>
                    <a:pt x="0" y="37"/>
                    <a:pt x="0" y="37"/>
                    <a:pt x="0" y="37"/>
                  </a:cubicBezTo>
                  <a:cubicBezTo>
                    <a:pt x="11" y="37"/>
                    <a:pt x="11" y="37"/>
                    <a:pt x="11" y="37"/>
                  </a:cubicBezTo>
                  <a:cubicBezTo>
                    <a:pt x="14" y="24"/>
                    <a:pt x="17" y="13"/>
                    <a:pt x="36" y="13"/>
                  </a:cubicBezTo>
                  <a:cubicBezTo>
                    <a:pt x="45" y="13"/>
                    <a:pt x="45" y="13"/>
                    <a:pt x="45" y="13"/>
                  </a:cubicBezTo>
                  <a:cubicBezTo>
                    <a:pt x="45" y="83"/>
                    <a:pt x="45" y="83"/>
                    <a:pt x="45" y="83"/>
                  </a:cubicBezTo>
                  <a:cubicBezTo>
                    <a:pt x="45" y="94"/>
                    <a:pt x="38" y="95"/>
                    <a:pt x="23" y="97"/>
                  </a:cubicBezTo>
                  <a:cubicBezTo>
                    <a:pt x="23" y="110"/>
                    <a:pt x="23" y="110"/>
                    <a:pt x="23" y="110"/>
                  </a:cubicBezTo>
                  <a:cubicBezTo>
                    <a:pt x="94" y="110"/>
                    <a:pt x="94" y="110"/>
                    <a:pt x="94" y="110"/>
                  </a:cubicBezTo>
                  <a:cubicBezTo>
                    <a:pt x="94" y="97"/>
                    <a:pt x="94" y="97"/>
                    <a:pt x="94" y="97"/>
                  </a:cubicBezTo>
                  <a:cubicBezTo>
                    <a:pt x="81" y="95"/>
                    <a:pt x="73" y="94"/>
                    <a:pt x="73" y="83"/>
                  </a:cubicBezTo>
                  <a:cubicBezTo>
                    <a:pt x="73" y="13"/>
                    <a:pt x="73" y="13"/>
                    <a:pt x="73" y="13"/>
                  </a:cubicBezTo>
                  <a:cubicBezTo>
                    <a:pt x="81" y="13"/>
                    <a:pt x="81" y="13"/>
                    <a:pt x="81" y="13"/>
                  </a:cubicBezTo>
                  <a:cubicBezTo>
                    <a:pt x="94" y="13"/>
                    <a:pt x="103" y="16"/>
                    <a:pt x="106" y="37"/>
                  </a:cubicBezTo>
                  <a:cubicBezTo>
                    <a:pt x="118" y="37"/>
                    <a:pt x="118" y="37"/>
                    <a:pt x="118" y="37"/>
                  </a:cubicBezTo>
                  <a:lnTo>
                    <a:pt x="116" y="0"/>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4" name="Freeform 17">
              <a:extLst>
                <a:ext uri="{FF2B5EF4-FFF2-40B4-BE49-F238E27FC236}">
                  <a16:creationId xmlns:a16="http://schemas.microsoft.com/office/drawing/2014/main" id="{AB43D809-A864-4F7D-A866-024B283C254A}"/>
                </a:ext>
              </a:extLst>
            </p:cNvPr>
            <p:cNvSpPr>
              <a:spLocks/>
            </p:cNvSpPr>
            <p:nvPr userDrawn="1"/>
          </p:nvSpPr>
          <p:spPr bwMode="auto">
            <a:xfrm>
              <a:off x="5301" y="2987"/>
              <a:ext cx="36" cy="30"/>
            </a:xfrm>
            <a:custGeom>
              <a:avLst/>
              <a:gdLst>
                <a:gd name="T0" fmla="*/ 81 w 133"/>
                <a:gd name="T1" fmla="*/ 83 h 110"/>
                <a:gd name="T2" fmla="*/ 81 w 133"/>
                <a:gd name="T3" fmla="*/ 64 h 110"/>
                <a:gd name="T4" fmla="*/ 113 w 133"/>
                <a:gd name="T5" fmla="*/ 22 h 110"/>
                <a:gd name="T6" fmla="*/ 133 w 133"/>
                <a:gd name="T7" fmla="*/ 14 h 110"/>
                <a:gd name="T8" fmla="*/ 133 w 133"/>
                <a:gd name="T9" fmla="*/ 0 h 110"/>
                <a:gd name="T10" fmla="*/ 82 w 133"/>
                <a:gd name="T11" fmla="*/ 0 h 110"/>
                <a:gd name="T12" fmla="*/ 82 w 133"/>
                <a:gd name="T13" fmla="*/ 14 h 110"/>
                <a:gd name="T14" fmla="*/ 92 w 133"/>
                <a:gd name="T15" fmla="*/ 25 h 110"/>
                <a:gd name="T16" fmla="*/ 76 w 133"/>
                <a:gd name="T17" fmla="*/ 45 h 110"/>
                <a:gd name="T18" fmla="*/ 73 w 133"/>
                <a:gd name="T19" fmla="*/ 45 h 110"/>
                <a:gd name="T20" fmla="*/ 57 w 133"/>
                <a:gd name="T21" fmla="*/ 24 h 110"/>
                <a:gd name="T22" fmla="*/ 67 w 133"/>
                <a:gd name="T23" fmla="*/ 14 h 110"/>
                <a:gd name="T24" fmla="*/ 67 w 133"/>
                <a:gd name="T25" fmla="*/ 0 h 110"/>
                <a:gd name="T26" fmla="*/ 0 w 133"/>
                <a:gd name="T27" fmla="*/ 0 h 110"/>
                <a:gd name="T28" fmla="*/ 0 w 133"/>
                <a:gd name="T29" fmla="*/ 14 h 110"/>
                <a:gd name="T30" fmla="*/ 20 w 133"/>
                <a:gd name="T31" fmla="*/ 21 h 110"/>
                <a:gd name="T32" fmla="*/ 53 w 133"/>
                <a:gd name="T33" fmla="*/ 64 h 110"/>
                <a:gd name="T34" fmla="*/ 53 w 133"/>
                <a:gd name="T35" fmla="*/ 83 h 110"/>
                <a:gd name="T36" fmla="*/ 32 w 133"/>
                <a:gd name="T37" fmla="*/ 97 h 110"/>
                <a:gd name="T38" fmla="*/ 32 w 133"/>
                <a:gd name="T39" fmla="*/ 110 h 110"/>
                <a:gd name="T40" fmla="*/ 102 w 133"/>
                <a:gd name="T41" fmla="*/ 110 h 110"/>
                <a:gd name="T42" fmla="*/ 102 w 133"/>
                <a:gd name="T43" fmla="*/ 97 h 110"/>
                <a:gd name="T44" fmla="*/ 81 w 133"/>
                <a:gd name="T45" fmla="*/ 8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10">
                  <a:moveTo>
                    <a:pt x="81" y="83"/>
                  </a:moveTo>
                  <a:cubicBezTo>
                    <a:pt x="81" y="64"/>
                    <a:pt x="81" y="64"/>
                    <a:pt x="81" y="64"/>
                  </a:cubicBezTo>
                  <a:cubicBezTo>
                    <a:pt x="113" y="22"/>
                    <a:pt x="113" y="22"/>
                    <a:pt x="113" y="22"/>
                  </a:cubicBezTo>
                  <a:cubicBezTo>
                    <a:pt x="118" y="16"/>
                    <a:pt x="122" y="14"/>
                    <a:pt x="133" y="14"/>
                  </a:cubicBezTo>
                  <a:cubicBezTo>
                    <a:pt x="133" y="0"/>
                    <a:pt x="133" y="0"/>
                    <a:pt x="133" y="0"/>
                  </a:cubicBezTo>
                  <a:cubicBezTo>
                    <a:pt x="82" y="0"/>
                    <a:pt x="82" y="0"/>
                    <a:pt x="82" y="0"/>
                  </a:cubicBezTo>
                  <a:cubicBezTo>
                    <a:pt x="82" y="14"/>
                    <a:pt x="82" y="14"/>
                    <a:pt x="82" y="14"/>
                  </a:cubicBezTo>
                  <a:cubicBezTo>
                    <a:pt x="96" y="14"/>
                    <a:pt x="98" y="16"/>
                    <a:pt x="92" y="25"/>
                  </a:cubicBezTo>
                  <a:cubicBezTo>
                    <a:pt x="92" y="25"/>
                    <a:pt x="78" y="43"/>
                    <a:pt x="76" y="45"/>
                  </a:cubicBezTo>
                  <a:cubicBezTo>
                    <a:pt x="75" y="46"/>
                    <a:pt x="74" y="46"/>
                    <a:pt x="73" y="45"/>
                  </a:cubicBezTo>
                  <a:cubicBezTo>
                    <a:pt x="66" y="36"/>
                    <a:pt x="57" y="24"/>
                    <a:pt x="57" y="24"/>
                  </a:cubicBezTo>
                  <a:cubicBezTo>
                    <a:pt x="50" y="15"/>
                    <a:pt x="58" y="14"/>
                    <a:pt x="67" y="14"/>
                  </a:cubicBezTo>
                  <a:cubicBezTo>
                    <a:pt x="67" y="0"/>
                    <a:pt x="67" y="0"/>
                    <a:pt x="67" y="0"/>
                  </a:cubicBezTo>
                  <a:cubicBezTo>
                    <a:pt x="0" y="0"/>
                    <a:pt x="0" y="0"/>
                    <a:pt x="0" y="0"/>
                  </a:cubicBezTo>
                  <a:cubicBezTo>
                    <a:pt x="0" y="14"/>
                    <a:pt x="0" y="14"/>
                    <a:pt x="0" y="14"/>
                  </a:cubicBezTo>
                  <a:cubicBezTo>
                    <a:pt x="12" y="14"/>
                    <a:pt x="16" y="16"/>
                    <a:pt x="20" y="21"/>
                  </a:cubicBezTo>
                  <a:cubicBezTo>
                    <a:pt x="53" y="64"/>
                    <a:pt x="53" y="64"/>
                    <a:pt x="53" y="64"/>
                  </a:cubicBezTo>
                  <a:cubicBezTo>
                    <a:pt x="53" y="83"/>
                    <a:pt x="53" y="83"/>
                    <a:pt x="53" y="83"/>
                  </a:cubicBezTo>
                  <a:cubicBezTo>
                    <a:pt x="53" y="95"/>
                    <a:pt x="44" y="95"/>
                    <a:pt x="32" y="97"/>
                  </a:cubicBezTo>
                  <a:cubicBezTo>
                    <a:pt x="32" y="110"/>
                    <a:pt x="32" y="110"/>
                    <a:pt x="32" y="110"/>
                  </a:cubicBezTo>
                  <a:cubicBezTo>
                    <a:pt x="102" y="110"/>
                    <a:pt x="102" y="110"/>
                    <a:pt x="102" y="110"/>
                  </a:cubicBezTo>
                  <a:cubicBezTo>
                    <a:pt x="102" y="97"/>
                    <a:pt x="102" y="97"/>
                    <a:pt x="102" y="97"/>
                  </a:cubicBezTo>
                  <a:cubicBezTo>
                    <a:pt x="91" y="95"/>
                    <a:pt x="81" y="95"/>
                    <a:pt x="81" y="83"/>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5" name="Freeform 18">
              <a:extLst>
                <a:ext uri="{FF2B5EF4-FFF2-40B4-BE49-F238E27FC236}">
                  <a16:creationId xmlns:a16="http://schemas.microsoft.com/office/drawing/2014/main" id="{0DB58800-F23A-4059-897F-0FDEAA5D69BB}"/>
                </a:ext>
              </a:extLst>
            </p:cNvPr>
            <p:cNvSpPr>
              <a:spLocks/>
            </p:cNvSpPr>
            <p:nvPr userDrawn="1"/>
          </p:nvSpPr>
          <p:spPr bwMode="auto">
            <a:xfrm>
              <a:off x="5331" y="3035"/>
              <a:ext cx="29" cy="30"/>
            </a:xfrm>
            <a:custGeom>
              <a:avLst/>
              <a:gdLst>
                <a:gd name="T0" fmla="*/ 71 w 108"/>
                <a:gd name="T1" fmla="*/ 96 h 110"/>
                <a:gd name="T2" fmla="*/ 55 w 108"/>
                <a:gd name="T3" fmla="*/ 96 h 110"/>
                <a:gd name="T4" fmla="*/ 50 w 108"/>
                <a:gd name="T5" fmla="*/ 93 h 110"/>
                <a:gd name="T6" fmla="*/ 50 w 108"/>
                <a:gd name="T7" fmla="*/ 27 h 110"/>
                <a:gd name="T8" fmla="*/ 72 w 108"/>
                <a:gd name="T9" fmla="*/ 13 h 110"/>
                <a:gd name="T10" fmla="*/ 72 w 108"/>
                <a:gd name="T11" fmla="*/ 0 h 110"/>
                <a:gd name="T12" fmla="*/ 0 w 108"/>
                <a:gd name="T13" fmla="*/ 0 h 110"/>
                <a:gd name="T14" fmla="*/ 0 w 108"/>
                <a:gd name="T15" fmla="*/ 13 h 110"/>
                <a:gd name="T16" fmla="*/ 22 w 108"/>
                <a:gd name="T17" fmla="*/ 26 h 110"/>
                <a:gd name="T18" fmla="*/ 22 w 108"/>
                <a:gd name="T19" fmla="*/ 83 h 110"/>
                <a:gd name="T20" fmla="*/ 0 w 108"/>
                <a:gd name="T21" fmla="*/ 97 h 110"/>
                <a:gd name="T22" fmla="*/ 0 w 108"/>
                <a:gd name="T23" fmla="*/ 110 h 110"/>
                <a:gd name="T24" fmla="*/ 106 w 108"/>
                <a:gd name="T25" fmla="*/ 110 h 110"/>
                <a:gd name="T26" fmla="*/ 108 w 108"/>
                <a:gd name="T27" fmla="*/ 71 h 110"/>
                <a:gd name="T28" fmla="*/ 96 w 108"/>
                <a:gd name="T29" fmla="*/ 71 h 110"/>
                <a:gd name="T30" fmla="*/ 71 w 108"/>
                <a:gd name="T31"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10">
                  <a:moveTo>
                    <a:pt x="71" y="96"/>
                  </a:moveTo>
                  <a:cubicBezTo>
                    <a:pt x="55" y="96"/>
                    <a:pt x="55" y="96"/>
                    <a:pt x="55" y="96"/>
                  </a:cubicBezTo>
                  <a:cubicBezTo>
                    <a:pt x="51" y="96"/>
                    <a:pt x="50" y="95"/>
                    <a:pt x="50" y="93"/>
                  </a:cubicBezTo>
                  <a:cubicBezTo>
                    <a:pt x="50" y="27"/>
                    <a:pt x="50" y="27"/>
                    <a:pt x="50" y="27"/>
                  </a:cubicBezTo>
                  <a:cubicBezTo>
                    <a:pt x="50" y="19"/>
                    <a:pt x="55" y="15"/>
                    <a:pt x="72" y="13"/>
                  </a:cubicBezTo>
                  <a:cubicBezTo>
                    <a:pt x="72" y="0"/>
                    <a:pt x="72" y="0"/>
                    <a:pt x="72" y="0"/>
                  </a:cubicBezTo>
                  <a:cubicBezTo>
                    <a:pt x="0" y="0"/>
                    <a:pt x="0" y="0"/>
                    <a:pt x="0" y="0"/>
                  </a:cubicBezTo>
                  <a:cubicBezTo>
                    <a:pt x="0" y="13"/>
                    <a:pt x="0" y="13"/>
                    <a:pt x="0" y="13"/>
                  </a:cubicBezTo>
                  <a:cubicBezTo>
                    <a:pt x="12" y="14"/>
                    <a:pt x="22" y="16"/>
                    <a:pt x="22" y="26"/>
                  </a:cubicBezTo>
                  <a:cubicBezTo>
                    <a:pt x="22" y="83"/>
                    <a:pt x="22" y="83"/>
                    <a:pt x="22" y="83"/>
                  </a:cubicBezTo>
                  <a:cubicBezTo>
                    <a:pt x="22" y="94"/>
                    <a:pt x="14" y="95"/>
                    <a:pt x="0" y="97"/>
                  </a:cubicBezTo>
                  <a:cubicBezTo>
                    <a:pt x="0" y="110"/>
                    <a:pt x="0" y="110"/>
                    <a:pt x="0" y="110"/>
                  </a:cubicBezTo>
                  <a:cubicBezTo>
                    <a:pt x="106" y="110"/>
                    <a:pt x="106" y="110"/>
                    <a:pt x="106" y="110"/>
                  </a:cubicBezTo>
                  <a:cubicBezTo>
                    <a:pt x="108" y="71"/>
                    <a:pt x="108" y="71"/>
                    <a:pt x="108" y="71"/>
                  </a:cubicBezTo>
                  <a:cubicBezTo>
                    <a:pt x="96" y="71"/>
                    <a:pt x="96" y="71"/>
                    <a:pt x="96" y="71"/>
                  </a:cubicBezTo>
                  <a:cubicBezTo>
                    <a:pt x="92" y="86"/>
                    <a:pt x="90" y="96"/>
                    <a:pt x="71" y="96"/>
                  </a:cubicBez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46" name="Freeform 19">
              <a:extLst>
                <a:ext uri="{FF2B5EF4-FFF2-40B4-BE49-F238E27FC236}">
                  <a16:creationId xmlns:a16="http://schemas.microsoft.com/office/drawing/2014/main" id="{1999ABC4-35F0-4CD3-AF55-B83013E84763}"/>
                </a:ext>
              </a:extLst>
            </p:cNvPr>
            <p:cNvSpPr>
              <a:spLocks noEditPoints="1"/>
            </p:cNvSpPr>
            <p:nvPr userDrawn="1"/>
          </p:nvSpPr>
          <p:spPr bwMode="auto">
            <a:xfrm>
              <a:off x="5363" y="3035"/>
              <a:ext cx="39" cy="30"/>
            </a:xfrm>
            <a:custGeom>
              <a:avLst/>
              <a:gdLst>
                <a:gd name="T0" fmla="*/ 123 w 143"/>
                <a:gd name="T1" fmla="*/ 86 h 110"/>
                <a:gd name="T2" fmla="*/ 86 w 143"/>
                <a:gd name="T3" fmla="*/ 0 h 110"/>
                <a:gd name="T4" fmla="*/ 59 w 143"/>
                <a:gd name="T5" fmla="*/ 0 h 110"/>
                <a:gd name="T6" fmla="*/ 22 w 143"/>
                <a:gd name="T7" fmla="*/ 86 h 110"/>
                <a:gd name="T8" fmla="*/ 0 w 143"/>
                <a:gd name="T9" fmla="*/ 97 h 110"/>
                <a:gd name="T10" fmla="*/ 0 w 143"/>
                <a:gd name="T11" fmla="*/ 110 h 110"/>
                <a:gd name="T12" fmla="*/ 52 w 143"/>
                <a:gd name="T13" fmla="*/ 110 h 110"/>
                <a:gd name="T14" fmla="*/ 52 w 143"/>
                <a:gd name="T15" fmla="*/ 97 h 110"/>
                <a:gd name="T16" fmla="*/ 43 w 143"/>
                <a:gd name="T17" fmla="*/ 97 h 110"/>
                <a:gd name="T18" fmla="*/ 38 w 143"/>
                <a:gd name="T19" fmla="*/ 92 h 110"/>
                <a:gd name="T20" fmla="*/ 42 w 143"/>
                <a:gd name="T21" fmla="*/ 80 h 110"/>
                <a:gd name="T22" fmla="*/ 92 w 143"/>
                <a:gd name="T23" fmla="*/ 80 h 110"/>
                <a:gd name="T24" fmla="*/ 97 w 143"/>
                <a:gd name="T25" fmla="*/ 92 h 110"/>
                <a:gd name="T26" fmla="*/ 92 w 143"/>
                <a:gd name="T27" fmla="*/ 97 h 110"/>
                <a:gd name="T28" fmla="*/ 83 w 143"/>
                <a:gd name="T29" fmla="*/ 97 h 110"/>
                <a:gd name="T30" fmla="*/ 83 w 143"/>
                <a:gd name="T31" fmla="*/ 110 h 110"/>
                <a:gd name="T32" fmla="*/ 143 w 143"/>
                <a:gd name="T33" fmla="*/ 110 h 110"/>
                <a:gd name="T34" fmla="*/ 143 w 143"/>
                <a:gd name="T35" fmla="*/ 96 h 110"/>
                <a:gd name="T36" fmla="*/ 123 w 143"/>
                <a:gd name="T37" fmla="*/ 86 h 110"/>
                <a:gd name="T38" fmla="*/ 48 w 143"/>
                <a:gd name="T39" fmla="*/ 67 h 110"/>
                <a:gd name="T40" fmla="*/ 65 w 143"/>
                <a:gd name="T41" fmla="*/ 23 h 110"/>
                <a:gd name="T42" fmla="*/ 69 w 143"/>
                <a:gd name="T43" fmla="*/ 23 h 110"/>
                <a:gd name="T44" fmla="*/ 86 w 143"/>
                <a:gd name="T45" fmla="*/ 67 h 110"/>
                <a:gd name="T46" fmla="*/ 48 w 143"/>
                <a:gd name="T47"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10">
                  <a:moveTo>
                    <a:pt x="123" y="86"/>
                  </a:moveTo>
                  <a:cubicBezTo>
                    <a:pt x="86" y="0"/>
                    <a:pt x="86" y="0"/>
                    <a:pt x="86" y="0"/>
                  </a:cubicBezTo>
                  <a:cubicBezTo>
                    <a:pt x="59" y="0"/>
                    <a:pt x="59" y="0"/>
                    <a:pt x="59" y="0"/>
                  </a:cubicBezTo>
                  <a:cubicBezTo>
                    <a:pt x="22" y="86"/>
                    <a:pt x="22" y="86"/>
                    <a:pt x="22" y="86"/>
                  </a:cubicBezTo>
                  <a:cubicBezTo>
                    <a:pt x="19" y="92"/>
                    <a:pt x="17" y="95"/>
                    <a:pt x="0" y="97"/>
                  </a:cubicBezTo>
                  <a:cubicBezTo>
                    <a:pt x="0" y="110"/>
                    <a:pt x="0" y="110"/>
                    <a:pt x="0" y="110"/>
                  </a:cubicBezTo>
                  <a:cubicBezTo>
                    <a:pt x="52" y="110"/>
                    <a:pt x="52" y="110"/>
                    <a:pt x="52" y="110"/>
                  </a:cubicBezTo>
                  <a:cubicBezTo>
                    <a:pt x="52" y="97"/>
                    <a:pt x="52" y="97"/>
                    <a:pt x="52" y="97"/>
                  </a:cubicBezTo>
                  <a:cubicBezTo>
                    <a:pt x="43" y="97"/>
                    <a:pt x="43" y="97"/>
                    <a:pt x="43" y="97"/>
                  </a:cubicBezTo>
                  <a:cubicBezTo>
                    <a:pt x="38" y="97"/>
                    <a:pt x="37" y="95"/>
                    <a:pt x="38" y="92"/>
                  </a:cubicBezTo>
                  <a:cubicBezTo>
                    <a:pt x="42" y="80"/>
                    <a:pt x="42" y="80"/>
                    <a:pt x="42" y="80"/>
                  </a:cubicBezTo>
                  <a:cubicBezTo>
                    <a:pt x="92" y="80"/>
                    <a:pt x="92" y="80"/>
                    <a:pt x="92" y="80"/>
                  </a:cubicBezTo>
                  <a:cubicBezTo>
                    <a:pt x="97" y="92"/>
                    <a:pt x="97" y="92"/>
                    <a:pt x="97" y="92"/>
                  </a:cubicBezTo>
                  <a:cubicBezTo>
                    <a:pt x="97" y="93"/>
                    <a:pt x="98" y="97"/>
                    <a:pt x="92" y="97"/>
                  </a:cubicBezTo>
                  <a:cubicBezTo>
                    <a:pt x="83" y="97"/>
                    <a:pt x="83" y="97"/>
                    <a:pt x="83" y="97"/>
                  </a:cubicBezTo>
                  <a:cubicBezTo>
                    <a:pt x="83" y="110"/>
                    <a:pt x="83" y="110"/>
                    <a:pt x="83" y="110"/>
                  </a:cubicBezTo>
                  <a:cubicBezTo>
                    <a:pt x="143" y="110"/>
                    <a:pt x="143" y="110"/>
                    <a:pt x="143" y="110"/>
                  </a:cubicBezTo>
                  <a:cubicBezTo>
                    <a:pt x="143" y="96"/>
                    <a:pt x="143" y="96"/>
                    <a:pt x="143" y="96"/>
                  </a:cubicBezTo>
                  <a:cubicBezTo>
                    <a:pt x="129" y="96"/>
                    <a:pt x="125" y="90"/>
                    <a:pt x="123" y="86"/>
                  </a:cubicBezTo>
                  <a:close/>
                  <a:moveTo>
                    <a:pt x="48" y="67"/>
                  </a:moveTo>
                  <a:cubicBezTo>
                    <a:pt x="65" y="23"/>
                    <a:pt x="65" y="23"/>
                    <a:pt x="65" y="23"/>
                  </a:cubicBezTo>
                  <a:cubicBezTo>
                    <a:pt x="66" y="20"/>
                    <a:pt x="68" y="20"/>
                    <a:pt x="69" y="23"/>
                  </a:cubicBezTo>
                  <a:cubicBezTo>
                    <a:pt x="86" y="67"/>
                    <a:pt x="86" y="67"/>
                    <a:pt x="86" y="67"/>
                  </a:cubicBezTo>
                  <a:lnTo>
                    <a:pt x="48" y="67"/>
                  </a:lnTo>
                  <a:close/>
                </a:path>
              </a:pathLst>
            </a:custGeom>
            <a:solidFill>
              <a:srgbClr val="FFD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Tree>
    <p:extLst>
      <p:ext uri="{BB962C8B-B14F-4D97-AF65-F5344CB8AC3E}">
        <p14:creationId xmlns:p14="http://schemas.microsoft.com/office/powerpoint/2010/main" val="1767671173"/>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7" r:id="rId3"/>
    <p:sldLayoutId id="2147483671" r:id="rId4"/>
    <p:sldLayoutId id="2147483692" r:id="rId5"/>
    <p:sldLayoutId id="2147483672" r:id="rId6"/>
    <p:sldLayoutId id="2147483673" r:id="rId7"/>
    <p:sldLayoutId id="2147483674" r:id="rId8"/>
    <p:sldLayoutId id="2147483696" r:id="rId9"/>
    <p:sldLayoutId id="2147483669" r:id="rId10"/>
    <p:sldLayoutId id="2147483694" r:id="rId11"/>
    <p:sldLayoutId id="2147483698" r:id="rId12"/>
    <p:sldLayoutId id="2147483700" r:id="rId13"/>
    <p:sldLayoutId id="2147483675" r:id="rId14"/>
    <p:sldLayoutId id="2147483693" r:id="rId15"/>
    <p:sldLayoutId id="2147483701" r:id="rId16"/>
    <p:sldLayoutId id="2147483702" r:id="rId17"/>
    <p:sldLayoutId id="2147483668" r:id="rId18"/>
    <p:sldLayoutId id="2147483676" r:id="rId19"/>
    <p:sldLayoutId id="2147483697" r:id="rId20"/>
    <p:sldLayoutId id="2147483677" r:id="rId21"/>
    <p:sldLayoutId id="2147483704" r:id="rId22"/>
    <p:sldLayoutId id="2147483679" r:id="rId23"/>
    <p:sldLayoutId id="2147483681" r:id="rId24"/>
    <p:sldLayoutId id="2147483683" r:id="rId25"/>
    <p:sldLayoutId id="2147483684" r:id="rId26"/>
    <p:sldLayoutId id="2147483685" r:id="rId27"/>
    <p:sldLayoutId id="2147483686" r:id="rId28"/>
    <p:sldLayoutId id="2147483687" r:id="rId29"/>
    <p:sldLayoutId id="2147483688" r:id="rId30"/>
    <p:sldLayoutId id="2147483689" r:id="rId31"/>
    <p:sldLayoutId id="2147483691" r:id="rId32"/>
    <p:sldLayoutId id="2147483703" r:id="rId33"/>
    <p:sldLayoutId id="2147483665" r:id="rId34"/>
    <p:sldLayoutId id="2147483690" r:id="rId35"/>
    <p:sldLayoutId id="2147483695" r:id="rId36"/>
  </p:sldLayoutIdLst>
  <p:hf hdr="0" ftr="0"/>
  <p:txStyles>
    <p:titleStyle>
      <a:lvl1pPr algn="ctr" defTabSz="685816" rtl="0" eaLnBrk="1" latinLnBrk="0" hangingPunct="1">
        <a:lnSpc>
          <a:spcPct val="100000"/>
        </a:lnSpc>
        <a:spcBef>
          <a:spcPts val="300"/>
        </a:spcBef>
        <a:buNone/>
        <a:defRPr lang="sv-SE" sz="2800" kern="1200" spc="-98" baseline="0" dirty="0">
          <a:solidFill>
            <a:srgbClr val="151515"/>
          </a:solidFill>
          <a:latin typeface="+mj-lt"/>
          <a:ea typeface="+mj-ea"/>
          <a:cs typeface="+mj-cs"/>
        </a:defRPr>
      </a:lvl1pPr>
    </p:titleStyle>
    <p:bodyStyle>
      <a:lvl1pPr marL="135007" indent="-135007" algn="l" defTabSz="685816" rtl="0" eaLnBrk="1" latinLnBrk="0" hangingPunct="1">
        <a:lnSpc>
          <a:spcPct val="100000"/>
        </a:lnSpc>
        <a:spcBef>
          <a:spcPts val="300"/>
        </a:spcBef>
        <a:spcAft>
          <a:spcPts val="600"/>
        </a:spcAft>
        <a:buFont typeface="Arial" panose="020B0604020202020204" pitchFamily="34" charset="0"/>
        <a:buChar char="•"/>
        <a:defRPr sz="1300" kern="1200">
          <a:solidFill>
            <a:srgbClr val="151515"/>
          </a:solidFill>
          <a:latin typeface="+mn-lt"/>
          <a:ea typeface="+mn-ea"/>
          <a:cs typeface="+mn-cs"/>
        </a:defRPr>
      </a:lvl1pPr>
      <a:lvl2pPr marL="269875" indent="-134938" algn="l" defTabSz="685816" rtl="0" eaLnBrk="1" latinLnBrk="0" hangingPunct="1">
        <a:lnSpc>
          <a:spcPct val="100000"/>
        </a:lnSpc>
        <a:spcBef>
          <a:spcPts val="300"/>
        </a:spcBef>
        <a:spcAft>
          <a:spcPts val="600"/>
        </a:spcAft>
        <a:buFont typeface="Arial" panose="020B0604020202020204" pitchFamily="34" charset="0"/>
        <a:buChar char="–"/>
        <a:defRPr sz="1300" kern="1200">
          <a:solidFill>
            <a:srgbClr val="151515"/>
          </a:solidFill>
          <a:latin typeface="+mn-lt"/>
          <a:ea typeface="+mn-ea"/>
          <a:cs typeface="+mn-cs"/>
        </a:defRPr>
      </a:lvl2pPr>
      <a:lvl3pPr marL="405020" indent="-135007" algn="l" defTabSz="685816" rtl="0" eaLnBrk="1" latinLnBrk="0" hangingPunct="1">
        <a:lnSpc>
          <a:spcPct val="100000"/>
        </a:lnSpc>
        <a:spcBef>
          <a:spcPts val="300"/>
        </a:spcBef>
        <a:spcAft>
          <a:spcPts val="600"/>
        </a:spcAft>
        <a:buFont typeface="Arial" panose="020B0604020202020204" pitchFamily="34" charset="0"/>
        <a:buChar char="•"/>
        <a:defRPr sz="1300" kern="1200">
          <a:solidFill>
            <a:srgbClr val="151515"/>
          </a:solidFill>
          <a:latin typeface="+mn-lt"/>
          <a:ea typeface="+mn-ea"/>
          <a:cs typeface="+mn-cs"/>
        </a:defRPr>
      </a:lvl3pPr>
      <a:lvl4pPr marL="540027" indent="-135007" algn="l" defTabSz="685816" rtl="0" eaLnBrk="1" latinLnBrk="0" hangingPunct="1">
        <a:lnSpc>
          <a:spcPct val="100000"/>
        </a:lnSpc>
        <a:spcBef>
          <a:spcPts val="300"/>
        </a:spcBef>
        <a:spcAft>
          <a:spcPts val="600"/>
        </a:spcAft>
        <a:buFont typeface="Arial" panose="020B0604020202020204" pitchFamily="34" charset="0"/>
        <a:buChar char="–"/>
        <a:defRPr sz="1300" kern="1200">
          <a:solidFill>
            <a:srgbClr val="151515"/>
          </a:solidFill>
          <a:latin typeface="+mn-lt"/>
          <a:ea typeface="+mn-ea"/>
          <a:cs typeface="+mn-cs"/>
        </a:defRPr>
      </a:lvl4pPr>
      <a:lvl5pPr marL="675033" indent="-135007" algn="l" defTabSz="685816" rtl="0" eaLnBrk="1" latinLnBrk="0" hangingPunct="1">
        <a:lnSpc>
          <a:spcPct val="100000"/>
        </a:lnSpc>
        <a:spcBef>
          <a:spcPts val="300"/>
        </a:spcBef>
        <a:spcAft>
          <a:spcPts val="600"/>
        </a:spcAft>
        <a:buFont typeface="Arial" panose="020B0604020202020204" pitchFamily="34" charset="0"/>
        <a:buChar char="•"/>
        <a:defRPr sz="1300" kern="1200">
          <a:solidFill>
            <a:srgbClr val="151515"/>
          </a:solidFill>
          <a:latin typeface="+mn-lt"/>
          <a:ea typeface="+mn-ea"/>
          <a:cs typeface="+mn-cs"/>
        </a:defRPr>
      </a:lvl5pPr>
      <a:lvl6pPr marL="1885995" indent="-171454" algn="l" defTabSz="685816" rtl="0" eaLnBrk="1" latinLnBrk="0" hangingPunct="1">
        <a:lnSpc>
          <a:spcPct val="90000"/>
        </a:lnSpc>
        <a:spcBef>
          <a:spcPts val="376"/>
        </a:spcBef>
        <a:buFont typeface="Arial" panose="020B0604020202020204" pitchFamily="34" charset="0"/>
        <a:buChar char="•"/>
        <a:defRPr sz="1350" kern="1200">
          <a:solidFill>
            <a:schemeClr val="tx1"/>
          </a:solidFill>
          <a:latin typeface="+mn-lt"/>
          <a:ea typeface="+mn-ea"/>
          <a:cs typeface="+mn-cs"/>
        </a:defRPr>
      </a:lvl6pPr>
      <a:lvl7pPr marL="2228902" indent="-171454" algn="l" defTabSz="685816" rtl="0" eaLnBrk="1" latinLnBrk="0" hangingPunct="1">
        <a:lnSpc>
          <a:spcPct val="90000"/>
        </a:lnSpc>
        <a:spcBef>
          <a:spcPts val="376"/>
        </a:spcBef>
        <a:buFont typeface="Arial" panose="020B0604020202020204" pitchFamily="34" charset="0"/>
        <a:buChar char="•"/>
        <a:defRPr sz="1350" kern="1200">
          <a:solidFill>
            <a:schemeClr val="tx1"/>
          </a:solidFill>
          <a:latin typeface="+mn-lt"/>
          <a:ea typeface="+mn-ea"/>
          <a:cs typeface="+mn-cs"/>
        </a:defRPr>
      </a:lvl7pPr>
      <a:lvl8pPr marL="2571811" indent="-171454" algn="l" defTabSz="685816" rtl="0" eaLnBrk="1" latinLnBrk="0" hangingPunct="1">
        <a:lnSpc>
          <a:spcPct val="90000"/>
        </a:lnSpc>
        <a:spcBef>
          <a:spcPts val="376"/>
        </a:spcBef>
        <a:buFont typeface="Arial" panose="020B0604020202020204" pitchFamily="34" charset="0"/>
        <a:buChar char="•"/>
        <a:defRPr sz="1350" kern="1200">
          <a:solidFill>
            <a:schemeClr val="tx1"/>
          </a:solidFill>
          <a:latin typeface="+mn-lt"/>
          <a:ea typeface="+mn-ea"/>
          <a:cs typeface="+mn-cs"/>
        </a:defRPr>
      </a:lvl8pPr>
      <a:lvl9pPr marL="2914719" indent="-171454" algn="l" defTabSz="685816" rtl="0" eaLnBrk="1" latinLnBrk="0" hangingPunct="1">
        <a:lnSpc>
          <a:spcPct val="90000"/>
        </a:lnSpc>
        <a:spcBef>
          <a:spcPts val="376"/>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16" rtl="0" eaLnBrk="1" latinLnBrk="0" hangingPunct="1">
        <a:defRPr sz="1350" kern="1200">
          <a:solidFill>
            <a:schemeClr val="tx1"/>
          </a:solidFill>
          <a:latin typeface="+mn-lt"/>
          <a:ea typeface="+mn-ea"/>
          <a:cs typeface="+mn-cs"/>
        </a:defRPr>
      </a:lvl1pPr>
      <a:lvl2pPr marL="342909" algn="l" defTabSz="685816" rtl="0" eaLnBrk="1" latinLnBrk="0" hangingPunct="1">
        <a:defRPr sz="1350" kern="1200">
          <a:solidFill>
            <a:schemeClr val="tx1"/>
          </a:solidFill>
          <a:latin typeface="+mn-lt"/>
          <a:ea typeface="+mn-ea"/>
          <a:cs typeface="+mn-cs"/>
        </a:defRPr>
      </a:lvl2pPr>
      <a:lvl3pPr marL="685816" algn="l" defTabSz="685816" rtl="0" eaLnBrk="1" latinLnBrk="0" hangingPunct="1">
        <a:defRPr sz="1350" kern="1200">
          <a:solidFill>
            <a:schemeClr val="tx1"/>
          </a:solidFill>
          <a:latin typeface="+mn-lt"/>
          <a:ea typeface="+mn-ea"/>
          <a:cs typeface="+mn-cs"/>
        </a:defRPr>
      </a:lvl3pPr>
      <a:lvl4pPr marL="1028725" algn="l" defTabSz="685816" rtl="0" eaLnBrk="1" latinLnBrk="0" hangingPunct="1">
        <a:defRPr sz="1350" kern="1200">
          <a:solidFill>
            <a:schemeClr val="tx1"/>
          </a:solidFill>
          <a:latin typeface="+mn-lt"/>
          <a:ea typeface="+mn-ea"/>
          <a:cs typeface="+mn-cs"/>
        </a:defRPr>
      </a:lvl4pPr>
      <a:lvl5pPr marL="1371633" algn="l" defTabSz="685816" rtl="0" eaLnBrk="1" latinLnBrk="0" hangingPunct="1">
        <a:defRPr sz="1350" kern="1200">
          <a:solidFill>
            <a:schemeClr val="tx1"/>
          </a:solidFill>
          <a:latin typeface="+mn-lt"/>
          <a:ea typeface="+mn-ea"/>
          <a:cs typeface="+mn-cs"/>
        </a:defRPr>
      </a:lvl5pPr>
      <a:lvl6pPr marL="1714542" algn="l" defTabSz="685816" rtl="0" eaLnBrk="1" latinLnBrk="0" hangingPunct="1">
        <a:defRPr sz="1350" kern="1200">
          <a:solidFill>
            <a:schemeClr val="tx1"/>
          </a:solidFill>
          <a:latin typeface="+mn-lt"/>
          <a:ea typeface="+mn-ea"/>
          <a:cs typeface="+mn-cs"/>
        </a:defRPr>
      </a:lvl6pPr>
      <a:lvl7pPr marL="2057448" algn="l" defTabSz="685816" rtl="0" eaLnBrk="1" latinLnBrk="0" hangingPunct="1">
        <a:defRPr sz="1350" kern="1200">
          <a:solidFill>
            <a:schemeClr val="tx1"/>
          </a:solidFill>
          <a:latin typeface="+mn-lt"/>
          <a:ea typeface="+mn-ea"/>
          <a:cs typeface="+mn-cs"/>
        </a:defRPr>
      </a:lvl7pPr>
      <a:lvl8pPr marL="2400357" algn="l" defTabSz="685816" rtl="0" eaLnBrk="1" latinLnBrk="0" hangingPunct="1">
        <a:defRPr sz="1350" kern="1200">
          <a:solidFill>
            <a:schemeClr val="tx1"/>
          </a:solidFill>
          <a:latin typeface="+mn-lt"/>
          <a:ea typeface="+mn-ea"/>
          <a:cs typeface="+mn-cs"/>
        </a:defRPr>
      </a:lvl8pPr>
      <a:lvl9pPr marL="2743265" algn="l" defTabSz="68581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3" userDrawn="1">
          <p15:clr>
            <a:srgbClr val="F26B43"/>
          </p15:clr>
        </p15:guide>
        <p15:guide id="4" pos="5550" userDrawn="1">
          <p15:clr>
            <a:srgbClr val="F26B43"/>
          </p15:clr>
        </p15:guide>
        <p15:guide id="5" pos="210" userDrawn="1">
          <p15:clr>
            <a:srgbClr val="F26B43"/>
          </p15:clr>
        </p15:guide>
        <p15:guide id="6" orient="horz" pos="1620" userDrawn="1">
          <p15:clr>
            <a:srgbClr val="A4A3A4"/>
          </p15:clr>
        </p15:guide>
        <p15:guide id="7" orient="horz" pos="465" userDrawn="1">
          <p15:clr>
            <a:srgbClr val="F26B43"/>
          </p15:clr>
        </p15:guide>
        <p15:guide id="9" orient="horz" pos="652" userDrawn="1">
          <p15:clr>
            <a:srgbClr val="A4A3A4"/>
          </p15:clr>
        </p15:guide>
        <p15:guide id="10" orient="horz" pos="836" userDrawn="1">
          <p15:clr>
            <a:srgbClr val="F26B43"/>
          </p15:clr>
        </p15:guide>
        <p15:guide id="11" pos="2880" userDrawn="1">
          <p15:clr>
            <a:srgbClr val="A4A3A4"/>
          </p15:clr>
        </p15:guide>
        <p15:guide id="12" pos="2982" userDrawn="1">
          <p15:clr>
            <a:srgbClr val="A4A3A4"/>
          </p15:clr>
        </p15:guide>
        <p15:guide id="13" pos="2778" userDrawn="1">
          <p15:clr>
            <a:srgbClr val="A4A3A4"/>
          </p15:clr>
        </p15:guide>
        <p15:guide id="14" orient="horz" pos="237" userDrawn="1">
          <p15:clr>
            <a:srgbClr val="F26B43"/>
          </p15:clr>
        </p15:guide>
        <p15:guide id="15" orient="horz" pos="274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1498E43-1C85-E7DF-12AE-F5CF730BA4CC}"/>
              </a:ext>
            </a:extLst>
          </p:cNvPr>
          <p:cNvSpPr>
            <a:spLocks noGrp="1"/>
          </p:cNvSpPr>
          <p:nvPr>
            <p:ph type="title"/>
          </p:nvPr>
        </p:nvSpPr>
        <p:spPr>
          <a:xfrm>
            <a:off x="2594402" y="710816"/>
            <a:ext cx="3958798" cy="1079884"/>
          </a:xfrm>
        </p:spPr>
        <p:txBody>
          <a:bodyPr/>
          <a:lstStyle/>
          <a:p>
            <a:r>
              <a:rPr lang="sv-SE" dirty="0"/>
              <a:t>EU legal </a:t>
            </a:r>
            <a:r>
              <a:rPr lang="sv-SE" dirty="0" err="1"/>
              <a:t>framework</a:t>
            </a:r>
            <a:r>
              <a:rPr lang="sv-SE" dirty="0"/>
              <a:t> </a:t>
            </a:r>
            <a:br>
              <a:rPr lang="sv-SE" dirty="0"/>
            </a:br>
            <a:r>
              <a:rPr lang="sv-SE" dirty="0"/>
              <a:t>Public </a:t>
            </a:r>
            <a:r>
              <a:rPr lang="sv-SE" dirty="0" err="1"/>
              <a:t>Retail</a:t>
            </a:r>
            <a:r>
              <a:rPr lang="sv-SE" dirty="0"/>
              <a:t> </a:t>
            </a:r>
            <a:r>
              <a:rPr lang="sv-SE" dirty="0" err="1"/>
              <a:t>Monopolies</a:t>
            </a:r>
            <a:endParaRPr lang="sv-SE" dirty="0"/>
          </a:p>
        </p:txBody>
      </p:sp>
      <p:sp>
        <p:nvSpPr>
          <p:cNvPr id="11" name="Text Placeholder 10">
            <a:extLst>
              <a:ext uri="{FF2B5EF4-FFF2-40B4-BE49-F238E27FC236}">
                <a16:creationId xmlns:a16="http://schemas.microsoft.com/office/drawing/2014/main" id="{EBE9EEE7-855E-BA24-3A7E-5711EB7EFF6D}"/>
              </a:ext>
            </a:extLst>
          </p:cNvPr>
          <p:cNvSpPr>
            <a:spLocks noGrp="1"/>
          </p:cNvSpPr>
          <p:nvPr>
            <p:ph type="body" sz="quarter" idx="13"/>
          </p:nvPr>
        </p:nvSpPr>
        <p:spPr/>
        <p:txBody>
          <a:bodyPr/>
          <a:lstStyle/>
          <a:p>
            <a:endParaRPr lang="sv-SE" dirty="0"/>
          </a:p>
        </p:txBody>
      </p:sp>
    </p:spTree>
    <p:extLst>
      <p:ext uri="{BB962C8B-B14F-4D97-AF65-F5344CB8AC3E}">
        <p14:creationId xmlns:p14="http://schemas.microsoft.com/office/powerpoint/2010/main" val="249144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A194FF-B7BE-C2F0-9C44-D7A640214836}"/>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1A41EC08-5B59-95E1-997F-A6BEC58BE253}"/>
              </a:ext>
            </a:extLst>
          </p:cNvPr>
          <p:cNvSpPr>
            <a:spLocks noGrp="1"/>
          </p:cNvSpPr>
          <p:nvPr>
            <p:ph type="sldNum" sz="quarter" idx="12"/>
          </p:nvPr>
        </p:nvSpPr>
        <p:spPr/>
        <p:txBody>
          <a:bodyPr/>
          <a:lstStyle/>
          <a:p>
            <a:fld id="{328EC690-4205-452D-8738-44AC2C0A25D9}" type="slidenum">
              <a:rPr lang="sv-SE" smtClean="0"/>
              <a:pPr/>
              <a:t>2</a:t>
            </a:fld>
            <a:endParaRPr lang="sv-SE" dirty="0"/>
          </a:p>
        </p:txBody>
      </p:sp>
      <p:sp>
        <p:nvSpPr>
          <p:cNvPr id="4" name="Platshållare för innehåll 3">
            <a:extLst>
              <a:ext uri="{FF2B5EF4-FFF2-40B4-BE49-F238E27FC236}">
                <a16:creationId xmlns:a16="http://schemas.microsoft.com/office/drawing/2014/main" id="{8CF248BB-C0B3-F1BD-244D-DD5354074ED2}"/>
              </a:ext>
            </a:extLst>
          </p:cNvPr>
          <p:cNvSpPr>
            <a:spLocks noGrp="1"/>
          </p:cNvSpPr>
          <p:nvPr>
            <p:ph sz="quarter" idx="13"/>
          </p:nvPr>
        </p:nvSpPr>
        <p:spPr/>
        <p:txBody>
          <a:bodyPr>
            <a:normAutofit/>
          </a:bodyPr>
          <a:lstStyle/>
          <a:p>
            <a:r>
              <a:rPr lang="en-US" dirty="0"/>
              <a:t>A country’s drinking culture is strongly associated with its history. The corollary is that countries use different approaches to limit the harmful effects of alcohol. </a:t>
            </a:r>
          </a:p>
          <a:p>
            <a:r>
              <a:rPr lang="en-US" dirty="0"/>
              <a:t>The Nordic countries, which share similar drinking cultures, have chosen to implement a set of measures that have proven successful in their context. </a:t>
            </a:r>
          </a:p>
          <a:p>
            <a:r>
              <a:rPr lang="en-US" dirty="0"/>
              <a:t>These include taxation, marketing restrictions as well as state-owned retail monopolies to reduce availability. We call this mixture of policies and actions the Nordic Approach.</a:t>
            </a:r>
          </a:p>
          <a:p>
            <a:r>
              <a:rPr lang="en-US" dirty="0"/>
              <a:t>Although they differ on both a regulatory and policy level, they are similar in structure and there is a clear consensus on the role and overall goal of the Nordic approach.</a:t>
            </a:r>
            <a:endParaRPr lang="sv-SE" dirty="0"/>
          </a:p>
          <a:p>
            <a:endParaRPr lang="sv-SE" dirty="0"/>
          </a:p>
          <a:p>
            <a:endParaRPr lang="sv-SE" dirty="0"/>
          </a:p>
        </p:txBody>
      </p:sp>
      <p:sp>
        <p:nvSpPr>
          <p:cNvPr id="5" name="Rubrik 4">
            <a:extLst>
              <a:ext uri="{FF2B5EF4-FFF2-40B4-BE49-F238E27FC236}">
                <a16:creationId xmlns:a16="http://schemas.microsoft.com/office/drawing/2014/main" id="{1DBB0942-D3D6-127B-3556-A5DE8137FC0A}"/>
              </a:ext>
            </a:extLst>
          </p:cNvPr>
          <p:cNvSpPr>
            <a:spLocks noGrp="1"/>
          </p:cNvSpPr>
          <p:nvPr>
            <p:ph type="title"/>
          </p:nvPr>
        </p:nvSpPr>
        <p:spPr/>
        <p:txBody>
          <a:bodyPr/>
          <a:lstStyle/>
          <a:p>
            <a:r>
              <a:rPr lang="sv-SE" dirty="0" err="1"/>
              <a:t>Introduction</a:t>
            </a:r>
            <a:endParaRPr lang="sv-SE" dirty="0"/>
          </a:p>
        </p:txBody>
      </p:sp>
    </p:spTree>
    <p:extLst>
      <p:ext uri="{BB962C8B-B14F-4D97-AF65-F5344CB8AC3E}">
        <p14:creationId xmlns:p14="http://schemas.microsoft.com/office/powerpoint/2010/main" val="2976828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C836FEA-AC72-9F3F-BC2B-895AD0D3C4A6}"/>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F7CDBF21-463D-27EC-0665-D2B6E1CD70A0}"/>
              </a:ext>
            </a:extLst>
          </p:cNvPr>
          <p:cNvSpPr>
            <a:spLocks noGrp="1"/>
          </p:cNvSpPr>
          <p:nvPr>
            <p:ph type="sldNum" sz="quarter" idx="12"/>
          </p:nvPr>
        </p:nvSpPr>
        <p:spPr/>
        <p:txBody>
          <a:bodyPr/>
          <a:lstStyle/>
          <a:p>
            <a:fld id="{328EC690-4205-452D-8738-44AC2C0A25D9}" type="slidenum">
              <a:rPr lang="sv-SE" smtClean="0"/>
              <a:pPr/>
              <a:t>3</a:t>
            </a:fld>
            <a:endParaRPr lang="sv-SE" dirty="0"/>
          </a:p>
        </p:txBody>
      </p:sp>
      <p:sp>
        <p:nvSpPr>
          <p:cNvPr id="4" name="Platshållare för innehåll 3">
            <a:extLst>
              <a:ext uri="{FF2B5EF4-FFF2-40B4-BE49-F238E27FC236}">
                <a16:creationId xmlns:a16="http://schemas.microsoft.com/office/drawing/2014/main" id="{08654D94-23DF-CD01-5D3C-8CBF7567A05D}"/>
              </a:ext>
            </a:extLst>
          </p:cNvPr>
          <p:cNvSpPr>
            <a:spLocks noGrp="1"/>
          </p:cNvSpPr>
          <p:nvPr>
            <p:ph sz="quarter" idx="13"/>
          </p:nvPr>
        </p:nvSpPr>
        <p:spPr>
          <a:xfrm>
            <a:off x="333375" y="1168400"/>
            <a:ext cx="8477250" cy="3455988"/>
          </a:xfrm>
        </p:spPr>
        <p:txBody>
          <a:bodyPr>
            <a:normAutofit lnSpcReduction="10000"/>
          </a:bodyPr>
          <a:lstStyle/>
          <a:p>
            <a:r>
              <a:rPr lang="sv-SE" dirty="0" err="1"/>
              <a:t>Taking</a:t>
            </a:r>
            <a:r>
              <a:rPr lang="sv-SE" dirty="0"/>
              <a:t> it from an EU </a:t>
            </a:r>
            <a:r>
              <a:rPr lang="sv-SE" dirty="0" err="1"/>
              <a:t>perspective</a:t>
            </a:r>
            <a:r>
              <a:rPr lang="sv-SE" dirty="0"/>
              <a:t> – </a:t>
            </a:r>
            <a:r>
              <a:rPr lang="sv-SE" dirty="0" err="1"/>
              <a:t>what</a:t>
            </a:r>
            <a:r>
              <a:rPr lang="sv-SE" dirty="0"/>
              <a:t> </a:t>
            </a:r>
            <a:r>
              <a:rPr lang="sv-SE" dirty="0" err="1"/>
              <a:t>does</a:t>
            </a:r>
            <a:r>
              <a:rPr lang="sv-SE" dirty="0"/>
              <a:t> the EU </a:t>
            </a:r>
            <a:r>
              <a:rPr lang="sv-SE" dirty="0" err="1"/>
              <a:t>law</a:t>
            </a:r>
            <a:r>
              <a:rPr lang="sv-SE" dirty="0"/>
              <a:t> </a:t>
            </a:r>
            <a:r>
              <a:rPr lang="sv-SE" dirty="0" err="1"/>
              <a:t>say</a:t>
            </a:r>
            <a:r>
              <a:rPr lang="sv-SE" dirty="0"/>
              <a:t> </a:t>
            </a:r>
            <a:r>
              <a:rPr lang="sv-SE" dirty="0" err="1"/>
              <a:t>about</a:t>
            </a:r>
            <a:r>
              <a:rPr lang="sv-SE" dirty="0"/>
              <a:t> public </a:t>
            </a:r>
            <a:r>
              <a:rPr lang="sv-SE" dirty="0" err="1"/>
              <a:t>monopolies</a:t>
            </a:r>
            <a:r>
              <a:rPr lang="sv-SE" dirty="0"/>
              <a:t>?</a:t>
            </a:r>
          </a:p>
          <a:p>
            <a:r>
              <a:rPr lang="en-US" dirty="0"/>
              <a:t>For a member </a:t>
            </a:r>
            <a:r>
              <a:rPr lang="en-US" dirty="0" err="1"/>
              <a:t>statae</a:t>
            </a:r>
            <a:r>
              <a:rPr lang="en-US" dirty="0"/>
              <a:t> to have a public monopoly is in clear contrast to the founding principles of EU (the Internal Market and Free Movement of goods </a:t>
            </a:r>
            <a:r>
              <a:rPr lang="en-US" dirty="0" err="1"/>
              <a:t>etc</a:t>
            </a:r>
            <a:r>
              <a:rPr lang="en-US" dirty="0"/>
              <a:t>). </a:t>
            </a:r>
          </a:p>
          <a:p>
            <a:r>
              <a:rPr lang="en-US" dirty="0"/>
              <a:t>Without going into the history to much – both Sweden and Finland had public monopolies before joining the EU and were allowed to keep them under certain conditions derived from article 37 TFEU. </a:t>
            </a:r>
          </a:p>
          <a:p>
            <a:r>
              <a:rPr lang="en-US" dirty="0"/>
              <a:t>Worth noting, public health- and alcohol policy is considered a national competence in the European Union (but not the products as such). Each member state is thus free to design its own alcohol policy in the manner it finds most appropriate, provided that the policy is compatible with EU law.</a:t>
            </a:r>
          </a:p>
          <a:p>
            <a:endParaRPr lang="en-US" dirty="0"/>
          </a:p>
          <a:p>
            <a:r>
              <a:rPr lang="en-US" dirty="0"/>
              <a:t>The Nordic monopolies have nothing to do with protecting domestic markets, and that the monopoly aspect only applies to the way in which the products are sold. </a:t>
            </a:r>
          </a:p>
          <a:p>
            <a:r>
              <a:rPr lang="en-US" dirty="0"/>
              <a:t>It should also be underlined that the Nordic monopolies are legally obliged to operate in accordance with the principles of non-discrimination, objectivity and transparency. In practice, this means that product selection, product range, and the conditions under which products are sold offer no advantage or disadvantage to any one product or brand.</a:t>
            </a:r>
          </a:p>
          <a:p>
            <a:endParaRPr lang="sv-SE" dirty="0"/>
          </a:p>
          <a:p>
            <a:endParaRPr lang="sv-SE" dirty="0"/>
          </a:p>
        </p:txBody>
      </p:sp>
      <p:sp>
        <p:nvSpPr>
          <p:cNvPr id="5" name="Rubrik 4">
            <a:extLst>
              <a:ext uri="{FF2B5EF4-FFF2-40B4-BE49-F238E27FC236}">
                <a16:creationId xmlns:a16="http://schemas.microsoft.com/office/drawing/2014/main" id="{4342CAE1-9E55-D219-BA8C-13A299CA584A}"/>
              </a:ext>
            </a:extLst>
          </p:cNvPr>
          <p:cNvSpPr>
            <a:spLocks noGrp="1"/>
          </p:cNvSpPr>
          <p:nvPr>
            <p:ph type="title"/>
          </p:nvPr>
        </p:nvSpPr>
        <p:spPr>
          <a:xfrm>
            <a:off x="334801" y="384784"/>
            <a:ext cx="8478000" cy="648997"/>
          </a:xfrm>
        </p:spPr>
        <p:txBody>
          <a:bodyPr/>
          <a:lstStyle/>
          <a:p>
            <a:r>
              <a:rPr lang="sv-SE" dirty="0" err="1"/>
              <a:t>Context</a:t>
            </a:r>
            <a:endParaRPr lang="sv-SE" dirty="0"/>
          </a:p>
        </p:txBody>
      </p:sp>
    </p:spTree>
    <p:extLst>
      <p:ext uri="{BB962C8B-B14F-4D97-AF65-F5344CB8AC3E}">
        <p14:creationId xmlns:p14="http://schemas.microsoft.com/office/powerpoint/2010/main" val="4040593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06A19AD-DD1F-CF74-D884-2C8D3335F20E}"/>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BBBCAD9C-00CE-DE3C-0D51-02B55206835C}"/>
              </a:ext>
            </a:extLst>
          </p:cNvPr>
          <p:cNvSpPr>
            <a:spLocks noGrp="1"/>
          </p:cNvSpPr>
          <p:nvPr>
            <p:ph type="sldNum" sz="quarter" idx="12"/>
          </p:nvPr>
        </p:nvSpPr>
        <p:spPr/>
        <p:txBody>
          <a:bodyPr/>
          <a:lstStyle/>
          <a:p>
            <a:fld id="{328EC690-4205-452D-8738-44AC2C0A25D9}" type="slidenum">
              <a:rPr lang="sv-SE" smtClean="0"/>
              <a:pPr/>
              <a:t>4</a:t>
            </a:fld>
            <a:endParaRPr lang="sv-SE" dirty="0"/>
          </a:p>
        </p:txBody>
      </p:sp>
      <p:sp>
        <p:nvSpPr>
          <p:cNvPr id="5" name="Rubrik 4">
            <a:extLst>
              <a:ext uri="{FF2B5EF4-FFF2-40B4-BE49-F238E27FC236}">
                <a16:creationId xmlns:a16="http://schemas.microsoft.com/office/drawing/2014/main" id="{09EDAC57-B8DA-C81E-3ECA-AEDF50E84C77}"/>
              </a:ext>
            </a:extLst>
          </p:cNvPr>
          <p:cNvSpPr>
            <a:spLocks noGrp="1"/>
          </p:cNvSpPr>
          <p:nvPr>
            <p:ph type="title"/>
          </p:nvPr>
        </p:nvSpPr>
        <p:spPr>
          <a:xfrm>
            <a:off x="334801" y="384784"/>
            <a:ext cx="8478000" cy="1079884"/>
          </a:xfrm>
        </p:spPr>
        <p:txBody>
          <a:bodyPr/>
          <a:lstStyle/>
          <a:p>
            <a:r>
              <a:rPr lang="sv-SE" dirty="0" err="1"/>
              <a:t>Treaty</a:t>
            </a:r>
            <a:r>
              <a:rPr lang="sv-SE" dirty="0"/>
              <a:t> on the </a:t>
            </a:r>
            <a:r>
              <a:rPr lang="sv-SE" dirty="0" err="1"/>
              <a:t>Functioning</a:t>
            </a:r>
            <a:r>
              <a:rPr lang="sv-SE" dirty="0"/>
              <a:t> </a:t>
            </a:r>
            <a:r>
              <a:rPr lang="sv-SE" dirty="0" err="1"/>
              <a:t>of</a:t>
            </a:r>
            <a:r>
              <a:rPr lang="sv-SE" dirty="0"/>
              <a:t> the </a:t>
            </a:r>
            <a:r>
              <a:rPr lang="sv-SE" dirty="0" err="1"/>
              <a:t>European</a:t>
            </a:r>
            <a:r>
              <a:rPr lang="sv-SE" dirty="0"/>
              <a:t> Union (TFEU)</a:t>
            </a:r>
          </a:p>
        </p:txBody>
      </p:sp>
      <p:pic>
        <p:nvPicPr>
          <p:cNvPr id="7" name="Bildobjekt 6">
            <a:extLst>
              <a:ext uri="{FF2B5EF4-FFF2-40B4-BE49-F238E27FC236}">
                <a16:creationId xmlns:a16="http://schemas.microsoft.com/office/drawing/2014/main" id="{260016E6-7B63-FB1F-F298-A53E973457A4}"/>
              </a:ext>
            </a:extLst>
          </p:cNvPr>
          <p:cNvPicPr>
            <a:picLocks noChangeAspect="1"/>
          </p:cNvPicPr>
          <p:nvPr/>
        </p:nvPicPr>
        <p:blipFill>
          <a:blip r:embed="rId2"/>
          <a:stretch>
            <a:fillRect/>
          </a:stretch>
        </p:blipFill>
        <p:spPr>
          <a:xfrm>
            <a:off x="1744445" y="1565159"/>
            <a:ext cx="6059714" cy="1601188"/>
          </a:xfrm>
          <a:prstGeom prst="rect">
            <a:avLst/>
          </a:prstGeom>
        </p:spPr>
      </p:pic>
      <p:pic>
        <p:nvPicPr>
          <p:cNvPr id="9" name="Bildobjekt 8">
            <a:extLst>
              <a:ext uri="{FF2B5EF4-FFF2-40B4-BE49-F238E27FC236}">
                <a16:creationId xmlns:a16="http://schemas.microsoft.com/office/drawing/2014/main" id="{B6F8A039-BC40-6613-A092-5B8FE53F772C}"/>
              </a:ext>
            </a:extLst>
          </p:cNvPr>
          <p:cNvPicPr>
            <a:picLocks noChangeAspect="1"/>
          </p:cNvPicPr>
          <p:nvPr/>
        </p:nvPicPr>
        <p:blipFill>
          <a:blip r:embed="rId3"/>
          <a:stretch>
            <a:fillRect/>
          </a:stretch>
        </p:blipFill>
        <p:spPr>
          <a:xfrm>
            <a:off x="1744445" y="2997726"/>
            <a:ext cx="6059715" cy="1527659"/>
          </a:xfrm>
          <a:prstGeom prst="rect">
            <a:avLst/>
          </a:prstGeom>
        </p:spPr>
      </p:pic>
    </p:spTree>
    <p:extLst>
      <p:ext uri="{BB962C8B-B14F-4D97-AF65-F5344CB8AC3E}">
        <p14:creationId xmlns:p14="http://schemas.microsoft.com/office/powerpoint/2010/main" val="227259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6E4D46C-7520-3550-4822-DF490B236FAE}"/>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0FFFB885-C297-ED95-C572-F38F07D24D6C}"/>
              </a:ext>
            </a:extLst>
          </p:cNvPr>
          <p:cNvSpPr>
            <a:spLocks noGrp="1"/>
          </p:cNvSpPr>
          <p:nvPr>
            <p:ph type="sldNum" sz="quarter" idx="12"/>
          </p:nvPr>
        </p:nvSpPr>
        <p:spPr/>
        <p:txBody>
          <a:bodyPr/>
          <a:lstStyle/>
          <a:p>
            <a:fld id="{328EC690-4205-452D-8738-44AC2C0A25D9}" type="slidenum">
              <a:rPr lang="sv-SE" smtClean="0"/>
              <a:pPr/>
              <a:t>5</a:t>
            </a:fld>
            <a:endParaRPr lang="sv-SE" dirty="0"/>
          </a:p>
        </p:txBody>
      </p:sp>
      <p:sp>
        <p:nvSpPr>
          <p:cNvPr id="4" name="Platshållare för innehåll 3">
            <a:extLst>
              <a:ext uri="{FF2B5EF4-FFF2-40B4-BE49-F238E27FC236}">
                <a16:creationId xmlns:a16="http://schemas.microsoft.com/office/drawing/2014/main" id="{97D41E50-F089-9E5F-21E7-0915C3500D5A}"/>
              </a:ext>
            </a:extLst>
          </p:cNvPr>
          <p:cNvSpPr>
            <a:spLocks noGrp="1"/>
          </p:cNvSpPr>
          <p:nvPr>
            <p:ph sz="quarter" idx="13"/>
          </p:nvPr>
        </p:nvSpPr>
        <p:spPr>
          <a:xfrm>
            <a:off x="333375" y="1464668"/>
            <a:ext cx="8477250" cy="3159720"/>
          </a:xfrm>
        </p:spPr>
        <p:txBody>
          <a:bodyPr>
            <a:normAutofit lnSpcReduction="10000"/>
          </a:bodyPr>
          <a:lstStyle/>
          <a:p>
            <a:r>
              <a:rPr lang="sv-SE" dirty="0" err="1"/>
              <a:t>Article</a:t>
            </a:r>
            <a:r>
              <a:rPr lang="sv-SE" dirty="0"/>
              <a:t> 34 is </a:t>
            </a:r>
            <a:r>
              <a:rPr lang="sv-SE" dirty="0" err="1"/>
              <a:t>stricter</a:t>
            </a:r>
            <a:r>
              <a:rPr lang="sv-SE" dirty="0"/>
              <a:t> </a:t>
            </a:r>
            <a:r>
              <a:rPr lang="sv-SE" dirty="0" err="1"/>
              <a:t>than</a:t>
            </a:r>
            <a:r>
              <a:rPr lang="sv-SE" dirty="0"/>
              <a:t> </a:t>
            </a:r>
            <a:r>
              <a:rPr lang="sv-SE" dirty="0" err="1"/>
              <a:t>article</a:t>
            </a:r>
            <a:r>
              <a:rPr lang="sv-SE" dirty="0"/>
              <a:t> 37 – </a:t>
            </a:r>
            <a:r>
              <a:rPr lang="sv-SE" dirty="0" err="1"/>
              <a:t>according</a:t>
            </a:r>
            <a:r>
              <a:rPr lang="sv-SE" dirty="0"/>
              <a:t> to </a:t>
            </a:r>
            <a:r>
              <a:rPr lang="sv-SE" dirty="0" err="1"/>
              <a:t>case</a:t>
            </a:r>
            <a:r>
              <a:rPr lang="sv-SE" dirty="0"/>
              <a:t> </a:t>
            </a:r>
            <a:r>
              <a:rPr lang="sv-SE" dirty="0" err="1"/>
              <a:t>law</a:t>
            </a:r>
            <a:r>
              <a:rPr lang="sv-SE" dirty="0"/>
              <a:t> under </a:t>
            </a:r>
            <a:r>
              <a:rPr lang="sv-SE" dirty="0" err="1"/>
              <a:t>article</a:t>
            </a:r>
            <a:r>
              <a:rPr lang="sv-SE" dirty="0"/>
              <a:t> 34, </a:t>
            </a:r>
            <a:r>
              <a:rPr lang="sv-SE" dirty="0" err="1"/>
              <a:t>any</a:t>
            </a:r>
            <a:r>
              <a:rPr lang="sv-SE" dirty="0"/>
              <a:t> </a:t>
            </a:r>
            <a:r>
              <a:rPr lang="sv-SE" dirty="0" err="1"/>
              <a:t>measure</a:t>
            </a:r>
            <a:r>
              <a:rPr lang="sv-SE" dirty="0"/>
              <a:t> </a:t>
            </a:r>
            <a:r>
              <a:rPr lang="sv-SE" dirty="0" err="1"/>
              <a:t>that</a:t>
            </a:r>
            <a:r>
              <a:rPr lang="sv-SE" dirty="0"/>
              <a:t> has the risk </a:t>
            </a:r>
            <a:r>
              <a:rPr lang="sv-SE" dirty="0" err="1"/>
              <a:t>of</a:t>
            </a:r>
            <a:r>
              <a:rPr lang="sv-SE" dirty="0"/>
              <a:t> </a:t>
            </a:r>
            <a:r>
              <a:rPr lang="sv-SE" dirty="0" err="1"/>
              <a:t>complicating</a:t>
            </a:r>
            <a:r>
              <a:rPr lang="sv-SE" dirty="0"/>
              <a:t> access to the market is </a:t>
            </a:r>
            <a:r>
              <a:rPr lang="sv-SE" dirty="0" err="1"/>
              <a:t>considered</a:t>
            </a:r>
            <a:r>
              <a:rPr lang="sv-SE" dirty="0"/>
              <a:t> an </a:t>
            </a:r>
            <a:r>
              <a:rPr lang="sv-SE" dirty="0" err="1"/>
              <a:t>illegitimate</a:t>
            </a:r>
            <a:r>
              <a:rPr lang="sv-SE" dirty="0"/>
              <a:t> </a:t>
            </a:r>
            <a:r>
              <a:rPr lang="sv-SE" dirty="0" err="1"/>
              <a:t>trade</a:t>
            </a:r>
            <a:r>
              <a:rPr lang="sv-SE" dirty="0"/>
              <a:t> </a:t>
            </a:r>
            <a:r>
              <a:rPr lang="sv-SE" dirty="0" err="1"/>
              <a:t>barrier</a:t>
            </a:r>
            <a:r>
              <a:rPr lang="sv-SE" dirty="0"/>
              <a:t>, </a:t>
            </a:r>
            <a:r>
              <a:rPr lang="sv-SE" dirty="0" err="1"/>
              <a:t>even</a:t>
            </a:r>
            <a:r>
              <a:rPr lang="sv-SE" dirty="0"/>
              <a:t> </a:t>
            </a:r>
            <a:r>
              <a:rPr lang="sv-SE" dirty="0" err="1"/>
              <a:t>if</a:t>
            </a:r>
            <a:r>
              <a:rPr lang="sv-SE" dirty="0"/>
              <a:t> </a:t>
            </a:r>
            <a:r>
              <a:rPr lang="sv-SE" dirty="0" err="1"/>
              <a:t>there’s</a:t>
            </a:r>
            <a:r>
              <a:rPr lang="sv-SE" dirty="0"/>
              <a:t> no </a:t>
            </a:r>
            <a:r>
              <a:rPr lang="sv-SE" dirty="0" err="1"/>
              <a:t>discrimination</a:t>
            </a:r>
            <a:r>
              <a:rPr lang="sv-SE" dirty="0"/>
              <a:t>. (</a:t>
            </a:r>
            <a:r>
              <a:rPr lang="sv-SE" dirty="0" err="1"/>
              <a:t>e.g</a:t>
            </a:r>
            <a:r>
              <a:rPr lang="sv-SE" dirty="0"/>
              <a:t>. </a:t>
            </a:r>
            <a:r>
              <a:rPr lang="sv-SE" dirty="0" err="1"/>
              <a:t>product</a:t>
            </a:r>
            <a:r>
              <a:rPr lang="sv-SE" dirty="0"/>
              <a:t> </a:t>
            </a:r>
            <a:r>
              <a:rPr lang="sv-SE" dirty="0" err="1"/>
              <a:t>conditions</a:t>
            </a:r>
            <a:r>
              <a:rPr lang="sv-SE" dirty="0"/>
              <a:t> </a:t>
            </a:r>
            <a:r>
              <a:rPr lang="sv-SE" dirty="0" err="1"/>
              <a:t>may</a:t>
            </a:r>
            <a:r>
              <a:rPr lang="sv-SE" dirty="0"/>
              <a:t> be </a:t>
            </a:r>
            <a:r>
              <a:rPr lang="sv-SE" dirty="0" err="1"/>
              <a:t>applied</a:t>
            </a:r>
            <a:r>
              <a:rPr lang="sv-SE" dirty="0"/>
              <a:t> </a:t>
            </a:r>
            <a:r>
              <a:rPr lang="sv-SE" dirty="0" err="1"/>
              <a:t>equally</a:t>
            </a:r>
            <a:r>
              <a:rPr lang="sv-SE" dirty="0"/>
              <a:t> for all </a:t>
            </a:r>
            <a:r>
              <a:rPr lang="sv-SE" dirty="0" err="1"/>
              <a:t>products</a:t>
            </a:r>
            <a:r>
              <a:rPr lang="sv-SE" dirty="0"/>
              <a:t> </a:t>
            </a:r>
            <a:r>
              <a:rPr lang="sv-SE" dirty="0" err="1"/>
              <a:t>regardless</a:t>
            </a:r>
            <a:r>
              <a:rPr lang="sv-SE" dirty="0"/>
              <a:t> the </a:t>
            </a:r>
            <a:r>
              <a:rPr lang="sv-SE" dirty="0" err="1"/>
              <a:t>origin</a:t>
            </a:r>
            <a:r>
              <a:rPr lang="sv-SE" dirty="0"/>
              <a:t> </a:t>
            </a:r>
            <a:r>
              <a:rPr lang="sv-SE" dirty="0" err="1"/>
              <a:t>but</a:t>
            </a:r>
            <a:r>
              <a:rPr lang="sv-SE" dirty="0"/>
              <a:t> </a:t>
            </a:r>
            <a:r>
              <a:rPr lang="sv-SE" dirty="0" err="1"/>
              <a:t>may</a:t>
            </a:r>
            <a:r>
              <a:rPr lang="sv-SE" dirty="0"/>
              <a:t> still be in </a:t>
            </a:r>
            <a:r>
              <a:rPr lang="sv-SE" dirty="0" err="1"/>
              <a:t>breach</a:t>
            </a:r>
            <a:r>
              <a:rPr lang="sv-SE" dirty="0"/>
              <a:t> </a:t>
            </a:r>
            <a:r>
              <a:rPr lang="sv-SE" dirty="0" err="1"/>
              <a:t>of</a:t>
            </a:r>
            <a:r>
              <a:rPr lang="sv-SE" dirty="0"/>
              <a:t> </a:t>
            </a:r>
            <a:r>
              <a:rPr lang="sv-SE" dirty="0" err="1"/>
              <a:t>article</a:t>
            </a:r>
            <a:r>
              <a:rPr lang="sv-SE" dirty="0"/>
              <a:t> 34 TFEU) </a:t>
            </a:r>
          </a:p>
          <a:p>
            <a:r>
              <a:rPr lang="sv-SE" dirty="0" err="1"/>
              <a:t>Measures</a:t>
            </a:r>
            <a:r>
              <a:rPr lang="sv-SE" dirty="0"/>
              <a:t> and actions </a:t>
            </a:r>
            <a:r>
              <a:rPr lang="sv-SE" dirty="0" err="1"/>
              <a:t>which</a:t>
            </a:r>
            <a:r>
              <a:rPr lang="sv-SE" dirty="0"/>
              <a:t> fall under </a:t>
            </a:r>
            <a:r>
              <a:rPr lang="sv-SE" dirty="0" err="1"/>
              <a:t>article</a:t>
            </a:r>
            <a:r>
              <a:rPr lang="sv-SE" dirty="0"/>
              <a:t> 37 TFEU is </a:t>
            </a:r>
            <a:r>
              <a:rPr lang="sv-SE" dirty="0" err="1"/>
              <a:t>subject</a:t>
            </a:r>
            <a:r>
              <a:rPr lang="sv-SE" dirty="0"/>
              <a:t> to a less </a:t>
            </a:r>
            <a:r>
              <a:rPr lang="sv-SE" dirty="0" err="1"/>
              <a:t>strict</a:t>
            </a:r>
            <a:r>
              <a:rPr lang="sv-SE" dirty="0"/>
              <a:t> </a:t>
            </a:r>
            <a:r>
              <a:rPr lang="sv-SE" dirty="0" err="1"/>
              <a:t>assessment</a:t>
            </a:r>
            <a:r>
              <a:rPr lang="sv-SE" dirty="0"/>
              <a:t>. A </a:t>
            </a:r>
            <a:r>
              <a:rPr lang="sv-SE" dirty="0" err="1"/>
              <a:t>violation</a:t>
            </a:r>
            <a:r>
              <a:rPr lang="sv-SE" dirty="0"/>
              <a:t> </a:t>
            </a:r>
            <a:r>
              <a:rPr lang="sv-SE" dirty="0" err="1"/>
              <a:t>of</a:t>
            </a:r>
            <a:r>
              <a:rPr lang="sv-SE" dirty="0"/>
              <a:t> </a:t>
            </a:r>
            <a:r>
              <a:rPr lang="sv-SE" dirty="0" err="1"/>
              <a:t>article</a:t>
            </a:r>
            <a:r>
              <a:rPr lang="sv-SE" dirty="0"/>
              <a:t> 37 TFEU is </a:t>
            </a:r>
            <a:r>
              <a:rPr lang="sv-SE" dirty="0" err="1"/>
              <a:t>concluded</a:t>
            </a:r>
            <a:r>
              <a:rPr lang="sv-SE" dirty="0"/>
              <a:t> </a:t>
            </a:r>
            <a:r>
              <a:rPr lang="sv-SE" dirty="0" err="1"/>
              <a:t>only</a:t>
            </a:r>
            <a:r>
              <a:rPr lang="sv-SE" dirty="0"/>
              <a:t> </a:t>
            </a:r>
            <a:r>
              <a:rPr lang="sv-SE" dirty="0" err="1"/>
              <a:t>if</a:t>
            </a:r>
            <a:r>
              <a:rPr lang="sv-SE" dirty="0"/>
              <a:t> </a:t>
            </a:r>
            <a:r>
              <a:rPr lang="sv-SE" dirty="0" err="1"/>
              <a:t>goods</a:t>
            </a:r>
            <a:r>
              <a:rPr lang="sv-SE" dirty="0"/>
              <a:t> from </a:t>
            </a:r>
            <a:r>
              <a:rPr lang="sv-SE" dirty="0" err="1"/>
              <a:t>other</a:t>
            </a:r>
            <a:r>
              <a:rPr lang="sv-SE" dirty="0"/>
              <a:t> </a:t>
            </a:r>
            <a:r>
              <a:rPr lang="sv-SE" dirty="0" err="1"/>
              <a:t>member</a:t>
            </a:r>
            <a:r>
              <a:rPr lang="sv-SE" dirty="0"/>
              <a:t> </a:t>
            </a:r>
            <a:r>
              <a:rPr lang="sv-SE" dirty="0" err="1"/>
              <a:t>states</a:t>
            </a:r>
            <a:r>
              <a:rPr lang="sv-SE" dirty="0"/>
              <a:t> </a:t>
            </a:r>
            <a:r>
              <a:rPr lang="sv-SE" dirty="0" err="1"/>
              <a:t>are</a:t>
            </a:r>
            <a:r>
              <a:rPr lang="sv-SE" dirty="0"/>
              <a:t> </a:t>
            </a:r>
            <a:r>
              <a:rPr lang="sv-SE" dirty="0" err="1"/>
              <a:t>discriminated</a:t>
            </a:r>
            <a:r>
              <a:rPr lang="sv-SE" dirty="0"/>
              <a:t> or </a:t>
            </a:r>
            <a:r>
              <a:rPr lang="sv-SE" dirty="0" err="1"/>
              <a:t>put</a:t>
            </a:r>
            <a:r>
              <a:rPr lang="sv-SE" dirty="0"/>
              <a:t> at a </a:t>
            </a:r>
            <a:r>
              <a:rPr lang="sv-SE" dirty="0" err="1"/>
              <a:t>disadvantage</a:t>
            </a:r>
            <a:r>
              <a:rPr lang="sv-SE" dirty="0"/>
              <a:t> in </a:t>
            </a:r>
            <a:r>
              <a:rPr lang="sv-SE" dirty="0" err="1"/>
              <a:t>law</a:t>
            </a:r>
            <a:r>
              <a:rPr lang="sv-SE" dirty="0"/>
              <a:t> or in </a:t>
            </a:r>
            <a:r>
              <a:rPr lang="sv-SE" dirty="0" err="1"/>
              <a:t>fact</a:t>
            </a:r>
            <a:r>
              <a:rPr lang="sv-SE" dirty="0"/>
              <a:t>.</a:t>
            </a:r>
          </a:p>
          <a:p>
            <a:r>
              <a:rPr lang="sv-SE" dirty="0" err="1"/>
              <a:t>Article</a:t>
            </a:r>
            <a:r>
              <a:rPr lang="sv-SE" dirty="0"/>
              <a:t> 37 is </a:t>
            </a:r>
            <a:r>
              <a:rPr lang="sv-SE" dirty="0" err="1"/>
              <a:t>exclusive</a:t>
            </a:r>
            <a:r>
              <a:rPr lang="sv-SE" dirty="0"/>
              <a:t> and not </a:t>
            </a:r>
            <a:r>
              <a:rPr lang="sv-SE" dirty="0" err="1"/>
              <a:t>cumulative</a:t>
            </a:r>
            <a:r>
              <a:rPr lang="sv-SE" dirty="0"/>
              <a:t> </a:t>
            </a:r>
            <a:r>
              <a:rPr lang="sv-SE" dirty="0" err="1"/>
              <a:t>applied</a:t>
            </a:r>
            <a:r>
              <a:rPr lang="sv-SE" dirty="0"/>
              <a:t> in relation to </a:t>
            </a:r>
            <a:r>
              <a:rPr lang="sv-SE" dirty="0" err="1"/>
              <a:t>article</a:t>
            </a:r>
            <a:r>
              <a:rPr lang="sv-SE" dirty="0"/>
              <a:t> 34 </a:t>
            </a:r>
            <a:r>
              <a:rPr lang="sv-SE" dirty="0" err="1"/>
              <a:t>meaning</a:t>
            </a:r>
            <a:r>
              <a:rPr lang="sv-SE" dirty="0"/>
              <a:t> </a:t>
            </a:r>
            <a:r>
              <a:rPr lang="sv-SE" dirty="0" err="1"/>
              <a:t>if</a:t>
            </a:r>
            <a:r>
              <a:rPr lang="sv-SE" dirty="0"/>
              <a:t> an action taken by the </a:t>
            </a:r>
            <a:r>
              <a:rPr lang="sv-SE" dirty="0" err="1"/>
              <a:t>monopoly</a:t>
            </a:r>
            <a:r>
              <a:rPr lang="sv-SE" dirty="0"/>
              <a:t> falls under the </a:t>
            </a:r>
            <a:r>
              <a:rPr lang="sv-SE" dirty="0" err="1"/>
              <a:t>scope</a:t>
            </a:r>
            <a:r>
              <a:rPr lang="sv-SE" dirty="0"/>
              <a:t> </a:t>
            </a:r>
            <a:r>
              <a:rPr lang="sv-SE" dirty="0" err="1"/>
              <a:t>of</a:t>
            </a:r>
            <a:r>
              <a:rPr lang="sv-SE" dirty="0"/>
              <a:t> </a:t>
            </a:r>
            <a:r>
              <a:rPr lang="sv-SE" dirty="0" err="1"/>
              <a:t>article</a:t>
            </a:r>
            <a:r>
              <a:rPr lang="sv-SE" dirty="0"/>
              <a:t> 37 and is </a:t>
            </a:r>
            <a:r>
              <a:rPr lang="sv-SE" dirty="0" err="1"/>
              <a:t>considered</a:t>
            </a:r>
            <a:r>
              <a:rPr lang="sv-SE" dirty="0"/>
              <a:t> to be </a:t>
            </a:r>
            <a:r>
              <a:rPr lang="sv-SE" dirty="0" err="1"/>
              <a:t>compatible</a:t>
            </a:r>
            <a:r>
              <a:rPr lang="sv-SE" dirty="0"/>
              <a:t> </a:t>
            </a:r>
            <a:r>
              <a:rPr lang="sv-SE" dirty="0" err="1"/>
              <a:t>with</a:t>
            </a:r>
            <a:r>
              <a:rPr lang="sv-SE" dirty="0"/>
              <a:t> </a:t>
            </a:r>
            <a:r>
              <a:rPr lang="sv-SE" dirty="0" err="1"/>
              <a:t>that</a:t>
            </a:r>
            <a:r>
              <a:rPr lang="sv-SE" dirty="0"/>
              <a:t> provision no examination is </a:t>
            </a:r>
            <a:r>
              <a:rPr lang="sv-SE" dirty="0" err="1"/>
              <a:t>done</a:t>
            </a:r>
            <a:r>
              <a:rPr lang="sv-SE" dirty="0"/>
              <a:t> under </a:t>
            </a:r>
            <a:r>
              <a:rPr lang="sv-SE" dirty="0" err="1"/>
              <a:t>article</a:t>
            </a:r>
            <a:r>
              <a:rPr lang="sv-SE" dirty="0"/>
              <a:t> 34. </a:t>
            </a:r>
          </a:p>
          <a:p>
            <a:r>
              <a:rPr lang="sv-SE" dirty="0" err="1"/>
              <a:t>Article</a:t>
            </a:r>
            <a:r>
              <a:rPr lang="sv-SE" dirty="0"/>
              <a:t> 37 TFEU </a:t>
            </a:r>
            <a:r>
              <a:rPr lang="sv-SE" dirty="0" err="1"/>
              <a:t>applies</a:t>
            </a:r>
            <a:r>
              <a:rPr lang="sv-SE" dirty="0"/>
              <a:t> to the </a:t>
            </a:r>
            <a:r>
              <a:rPr lang="sv-SE" dirty="0" err="1"/>
              <a:t>existence</a:t>
            </a:r>
            <a:r>
              <a:rPr lang="sv-SE" dirty="0"/>
              <a:t> and operation </a:t>
            </a:r>
            <a:r>
              <a:rPr lang="sv-SE" dirty="0" err="1"/>
              <a:t>of</a:t>
            </a:r>
            <a:r>
              <a:rPr lang="sv-SE" dirty="0"/>
              <a:t> the </a:t>
            </a:r>
            <a:r>
              <a:rPr lang="sv-SE" dirty="0" err="1"/>
              <a:t>monopoly</a:t>
            </a:r>
            <a:r>
              <a:rPr lang="sv-SE" dirty="0"/>
              <a:t>. </a:t>
            </a:r>
          </a:p>
          <a:p>
            <a:r>
              <a:rPr lang="sv-SE" dirty="0" err="1"/>
              <a:t>Rules</a:t>
            </a:r>
            <a:r>
              <a:rPr lang="sv-SE" dirty="0"/>
              <a:t> </a:t>
            </a:r>
            <a:r>
              <a:rPr lang="sv-SE" dirty="0" err="1"/>
              <a:t>that</a:t>
            </a:r>
            <a:r>
              <a:rPr lang="sv-SE" dirty="0"/>
              <a:t> </a:t>
            </a:r>
            <a:r>
              <a:rPr lang="sv-SE" dirty="0" err="1"/>
              <a:t>affect</a:t>
            </a:r>
            <a:r>
              <a:rPr lang="sv-SE" dirty="0"/>
              <a:t> the </a:t>
            </a:r>
            <a:r>
              <a:rPr lang="sv-SE" dirty="0" err="1"/>
              <a:t>monopoly</a:t>
            </a:r>
            <a:r>
              <a:rPr lang="sv-SE" dirty="0"/>
              <a:t> </a:t>
            </a:r>
            <a:r>
              <a:rPr lang="sv-SE" dirty="0" err="1"/>
              <a:t>without</a:t>
            </a:r>
            <a:r>
              <a:rPr lang="sv-SE" dirty="0"/>
              <a:t> </a:t>
            </a:r>
            <a:r>
              <a:rPr lang="sv-SE" dirty="0" err="1"/>
              <a:t>regulating</a:t>
            </a:r>
            <a:r>
              <a:rPr lang="sv-SE" dirty="0"/>
              <a:t> </a:t>
            </a:r>
            <a:r>
              <a:rPr lang="sv-SE" dirty="0" err="1"/>
              <a:t>its</a:t>
            </a:r>
            <a:r>
              <a:rPr lang="sv-SE" dirty="0"/>
              <a:t> </a:t>
            </a:r>
            <a:r>
              <a:rPr lang="sv-SE" dirty="0" err="1"/>
              <a:t>existence</a:t>
            </a:r>
            <a:r>
              <a:rPr lang="sv-SE" dirty="0"/>
              <a:t> and operation fall </a:t>
            </a:r>
            <a:r>
              <a:rPr lang="sv-SE" dirty="0" err="1"/>
              <a:t>outside</a:t>
            </a:r>
            <a:r>
              <a:rPr lang="sv-SE" dirty="0"/>
              <a:t> the </a:t>
            </a:r>
            <a:r>
              <a:rPr lang="sv-SE" dirty="0" err="1"/>
              <a:t>scope</a:t>
            </a:r>
            <a:r>
              <a:rPr lang="sv-SE" dirty="0"/>
              <a:t> </a:t>
            </a:r>
            <a:r>
              <a:rPr lang="sv-SE" dirty="0" err="1"/>
              <a:t>of</a:t>
            </a:r>
            <a:r>
              <a:rPr lang="sv-SE" dirty="0"/>
              <a:t> </a:t>
            </a:r>
            <a:r>
              <a:rPr lang="sv-SE" dirty="0" err="1"/>
              <a:t>article</a:t>
            </a:r>
            <a:r>
              <a:rPr lang="sv-SE" dirty="0"/>
              <a:t> 37 and is </a:t>
            </a:r>
            <a:r>
              <a:rPr lang="sv-SE" dirty="0" err="1"/>
              <a:t>instead</a:t>
            </a:r>
            <a:r>
              <a:rPr lang="sv-SE" dirty="0"/>
              <a:t> </a:t>
            </a:r>
            <a:r>
              <a:rPr lang="sv-SE" dirty="0" err="1"/>
              <a:t>examined</a:t>
            </a:r>
            <a:r>
              <a:rPr lang="sv-SE" dirty="0"/>
              <a:t> under </a:t>
            </a:r>
            <a:r>
              <a:rPr lang="sv-SE" dirty="0" err="1"/>
              <a:t>article</a:t>
            </a:r>
            <a:r>
              <a:rPr lang="sv-SE" dirty="0"/>
              <a:t> 34 TFEU. </a:t>
            </a:r>
            <a:r>
              <a:rPr lang="sv-SE" dirty="0" err="1"/>
              <a:t>E.g</a:t>
            </a:r>
            <a:r>
              <a:rPr lang="sv-SE" dirty="0"/>
              <a:t>. the former prohibition </a:t>
            </a:r>
            <a:r>
              <a:rPr lang="sv-SE" dirty="0" err="1"/>
              <a:t>of</a:t>
            </a:r>
            <a:r>
              <a:rPr lang="sv-SE" dirty="0"/>
              <a:t> private import </a:t>
            </a:r>
            <a:r>
              <a:rPr lang="sv-SE" dirty="0" err="1"/>
              <a:t>of</a:t>
            </a:r>
            <a:r>
              <a:rPr lang="sv-SE" dirty="0"/>
              <a:t> </a:t>
            </a:r>
            <a:r>
              <a:rPr lang="sv-SE" dirty="0" err="1"/>
              <a:t>alcohol</a:t>
            </a:r>
            <a:r>
              <a:rPr lang="sv-SE" dirty="0"/>
              <a:t> </a:t>
            </a:r>
            <a:r>
              <a:rPr lang="sv-SE" dirty="0" err="1"/>
              <a:t>beverages</a:t>
            </a:r>
            <a:r>
              <a:rPr lang="sv-SE" dirty="0"/>
              <a:t> to Sweden, </a:t>
            </a:r>
            <a:r>
              <a:rPr lang="sv-SE" dirty="0" err="1"/>
              <a:t>was</a:t>
            </a:r>
            <a:r>
              <a:rPr lang="sv-SE" dirty="0"/>
              <a:t> </a:t>
            </a:r>
            <a:r>
              <a:rPr lang="sv-SE" dirty="0" err="1"/>
              <a:t>considered</a:t>
            </a:r>
            <a:r>
              <a:rPr lang="sv-SE" dirty="0"/>
              <a:t> </a:t>
            </a:r>
            <a:r>
              <a:rPr lang="sv-SE" dirty="0" err="1"/>
              <a:t>affecting</a:t>
            </a:r>
            <a:r>
              <a:rPr lang="sv-SE" dirty="0"/>
              <a:t> the </a:t>
            </a:r>
            <a:r>
              <a:rPr lang="sv-SE" dirty="0" err="1"/>
              <a:t>monopoly</a:t>
            </a:r>
            <a:r>
              <a:rPr lang="sv-SE" dirty="0"/>
              <a:t> </a:t>
            </a:r>
            <a:r>
              <a:rPr lang="sv-SE" dirty="0" err="1"/>
              <a:t>but</a:t>
            </a:r>
            <a:r>
              <a:rPr lang="sv-SE" dirty="0"/>
              <a:t> </a:t>
            </a:r>
            <a:r>
              <a:rPr lang="sv-SE" dirty="0" err="1"/>
              <a:t>didn’t</a:t>
            </a:r>
            <a:r>
              <a:rPr lang="sv-SE" dirty="0"/>
              <a:t> </a:t>
            </a:r>
            <a:r>
              <a:rPr lang="sv-SE" dirty="0" err="1"/>
              <a:t>relate</a:t>
            </a:r>
            <a:r>
              <a:rPr lang="sv-SE" dirty="0"/>
              <a:t> to the </a:t>
            </a:r>
            <a:r>
              <a:rPr lang="sv-SE" dirty="0" err="1"/>
              <a:t>existence</a:t>
            </a:r>
            <a:r>
              <a:rPr lang="sv-SE" dirty="0"/>
              <a:t> and operation </a:t>
            </a:r>
            <a:r>
              <a:rPr lang="sv-SE" dirty="0" err="1"/>
              <a:t>of</a:t>
            </a:r>
            <a:r>
              <a:rPr lang="sv-SE" dirty="0"/>
              <a:t> the </a:t>
            </a:r>
            <a:r>
              <a:rPr lang="sv-SE" dirty="0" err="1"/>
              <a:t>monopoly</a:t>
            </a:r>
            <a:r>
              <a:rPr lang="sv-SE" dirty="0"/>
              <a:t> (</a:t>
            </a:r>
            <a:r>
              <a:rPr lang="sv-SE" i="1" dirty="0"/>
              <a:t>Rosengren</a:t>
            </a:r>
            <a:r>
              <a:rPr lang="sv-SE" dirty="0"/>
              <a:t>). </a:t>
            </a:r>
          </a:p>
        </p:txBody>
      </p:sp>
      <p:sp>
        <p:nvSpPr>
          <p:cNvPr id="5" name="Rubrik 4">
            <a:extLst>
              <a:ext uri="{FF2B5EF4-FFF2-40B4-BE49-F238E27FC236}">
                <a16:creationId xmlns:a16="http://schemas.microsoft.com/office/drawing/2014/main" id="{58F377B7-2033-8192-C501-AC28143775CB}"/>
              </a:ext>
            </a:extLst>
          </p:cNvPr>
          <p:cNvSpPr>
            <a:spLocks noGrp="1"/>
          </p:cNvSpPr>
          <p:nvPr>
            <p:ph type="title"/>
          </p:nvPr>
        </p:nvSpPr>
        <p:spPr>
          <a:xfrm>
            <a:off x="334801" y="384784"/>
            <a:ext cx="8478000" cy="1079884"/>
          </a:xfrm>
        </p:spPr>
        <p:txBody>
          <a:bodyPr/>
          <a:lstStyle/>
          <a:p>
            <a:r>
              <a:rPr lang="sv-SE" dirty="0" err="1"/>
              <a:t>Measure</a:t>
            </a:r>
            <a:r>
              <a:rPr lang="sv-SE" dirty="0"/>
              <a:t>/actions taken by a </a:t>
            </a:r>
            <a:r>
              <a:rPr lang="sv-SE" dirty="0" err="1"/>
              <a:t>monopoly</a:t>
            </a:r>
            <a:r>
              <a:rPr lang="sv-SE" dirty="0"/>
              <a:t> </a:t>
            </a:r>
            <a:r>
              <a:rPr lang="sv-SE" dirty="0" err="1"/>
              <a:t>may</a:t>
            </a:r>
            <a:r>
              <a:rPr lang="sv-SE" dirty="0"/>
              <a:t> be </a:t>
            </a:r>
            <a:r>
              <a:rPr lang="sv-SE" dirty="0" err="1"/>
              <a:t>examined</a:t>
            </a:r>
            <a:r>
              <a:rPr lang="sv-SE" dirty="0"/>
              <a:t> </a:t>
            </a:r>
            <a:r>
              <a:rPr lang="sv-SE" dirty="0" err="1"/>
              <a:t>either</a:t>
            </a:r>
            <a:r>
              <a:rPr lang="sv-SE" dirty="0"/>
              <a:t> under Art 34 or Art 37 TFEU</a:t>
            </a:r>
          </a:p>
        </p:txBody>
      </p:sp>
    </p:spTree>
    <p:extLst>
      <p:ext uri="{BB962C8B-B14F-4D97-AF65-F5344CB8AC3E}">
        <p14:creationId xmlns:p14="http://schemas.microsoft.com/office/powerpoint/2010/main" val="3563298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1AE3FFD-96C3-12EE-41C1-4F4B857A581C}"/>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ACB4929A-1823-C97C-DEF6-E2464A91879A}"/>
              </a:ext>
            </a:extLst>
          </p:cNvPr>
          <p:cNvSpPr>
            <a:spLocks noGrp="1"/>
          </p:cNvSpPr>
          <p:nvPr>
            <p:ph type="sldNum" sz="quarter" idx="12"/>
          </p:nvPr>
        </p:nvSpPr>
        <p:spPr/>
        <p:txBody>
          <a:bodyPr/>
          <a:lstStyle/>
          <a:p>
            <a:fld id="{328EC690-4205-452D-8738-44AC2C0A25D9}" type="slidenum">
              <a:rPr lang="sv-SE" smtClean="0"/>
              <a:pPr/>
              <a:t>6</a:t>
            </a:fld>
            <a:endParaRPr lang="sv-SE" dirty="0"/>
          </a:p>
        </p:txBody>
      </p:sp>
      <p:sp>
        <p:nvSpPr>
          <p:cNvPr id="4" name="Platshållare för innehåll 3">
            <a:extLst>
              <a:ext uri="{FF2B5EF4-FFF2-40B4-BE49-F238E27FC236}">
                <a16:creationId xmlns:a16="http://schemas.microsoft.com/office/drawing/2014/main" id="{BD4B8FB6-2209-4461-C665-88C4283AE0AA}"/>
              </a:ext>
            </a:extLst>
          </p:cNvPr>
          <p:cNvSpPr>
            <a:spLocks noGrp="1"/>
          </p:cNvSpPr>
          <p:nvPr>
            <p:ph sz="quarter" idx="13"/>
          </p:nvPr>
        </p:nvSpPr>
        <p:spPr>
          <a:xfrm>
            <a:off x="333375" y="1538514"/>
            <a:ext cx="8477250" cy="3085874"/>
          </a:xfrm>
        </p:spPr>
        <p:txBody>
          <a:bodyPr/>
          <a:lstStyle/>
          <a:p>
            <a:r>
              <a:rPr lang="sv-SE" dirty="0"/>
              <a:t>Public </a:t>
            </a:r>
            <a:r>
              <a:rPr lang="sv-SE" dirty="0" err="1"/>
              <a:t>monopolies</a:t>
            </a:r>
            <a:r>
              <a:rPr lang="sv-SE" dirty="0"/>
              <a:t> on </a:t>
            </a:r>
            <a:r>
              <a:rPr lang="sv-SE" dirty="0" err="1"/>
              <a:t>goods</a:t>
            </a:r>
            <a:r>
              <a:rPr lang="sv-SE" dirty="0"/>
              <a:t> </a:t>
            </a:r>
            <a:r>
              <a:rPr lang="sv-SE" dirty="0" err="1"/>
              <a:t>are</a:t>
            </a:r>
            <a:r>
              <a:rPr lang="sv-SE" dirty="0"/>
              <a:t> </a:t>
            </a:r>
            <a:r>
              <a:rPr lang="sv-SE" dirty="0" err="1"/>
              <a:t>considered</a:t>
            </a:r>
            <a:r>
              <a:rPr lang="sv-SE" dirty="0"/>
              <a:t> </a:t>
            </a:r>
            <a:r>
              <a:rPr lang="sv-SE" dirty="0" err="1"/>
              <a:t>illegitimate</a:t>
            </a:r>
            <a:r>
              <a:rPr lang="sv-SE" dirty="0"/>
              <a:t> </a:t>
            </a:r>
            <a:r>
              <a:rPr lang="sv-SE" dirty="0" err="1"/>
              <a:t>trade</a:t>
            </a:r>
            <a:r>
              <a:rPr lang="sv-SE" dirty="0"/>
              <a:t> </a:t>
            </a:r>
            <a:r>
              <a:rPr lang="sv-SE" dirty="0" err="1"/>
              <a:t>barriers</a:t>
            </a:r>
            <a:r>
              <a:rPr lang="sv-SE" dirty="0"/>
              <a:t> (</a:t>
            </a:r>
            <a:r>
              <a:rPr lang="sv-SE" dirty="0" err="1"/>
              <a:t>e.g</a:t>
            </a:r>
            <a:r>
              <a:rPr lang="sv-SE" dirty="0"/>
              <a:t>. import </a:t>
            </a:r>
            <a:r>
              <a:rPr lang="sv-SE" dirty="0" err="1"/>
              <a:t>monopolies</a:t>
            </a:r>
            <a:r>
              <a:rPr lang="sv-SE" dirty="0"/>
              <a:t>)</a:t>
            </a:r>
          </a:p>
          <a:p>
            <a:r>
              <a:rPr lang="sv-SE" dirty="0" err="1"/>
              <a:t>When</a:t>
            </a:r>
            <a:r>
              <a:rPr lang="sv-SE" dirty="0"/>
              <a:t> it </a:t>
            </a:r>
            <a:r>
              <a:rPr lang="sv-SE" dirty="0" err="1"/>
              <a:t>comes</a:t>
            </a:r>
            <a:r>
              <a:rPr lang="sv-SE" dirty="0"/>
              <a:t> to public </a:t>
            </a:r>
            <a:r>
              <a:rPr lang="sv-SE" dirty="0" err="1"/>
              <a:t>retail</a:t>
            </a:r>
            <a:r>
              <a:rPr lang="sv-SE" dirty="0"/>
              <a:t> </a:t>
            </a:r>
            <a:r>
              <a:rPr lang="sv-SE" dirty="0" err="1"/>
              <a:t>monopolies</a:t>
            </a:r>
            <a:r>
              <a:rPr lang="sv-SE" dirty="0"/>
              <a:t> </a:t>
            </a:r>
            <a:r>
              <a:rPr lang="sv-SE" dirty="0" err="1"/>
              <a:t>member</a:t>
            </a:r>
            <a:r>
              <a:rPr lang="sv-SE" dirty="0"/>
              <a:t> </a:t>
            </a:r>
            <a:r>
              <a:rPr lang="sv-SE" dirty="0" err="1"/>
              <a:t>states</a:t>
            </a:r>
            <a:r>
              <a:rPr lang="sv-SE" dirty="0"/>
              <a:t> </a:t>
            </a:r>
            <a:r>
              <a:rPr lang="sv-SE" dirty="0" err="1"/>
              <a:t>may</a:t>
            </a:r>
            <a:r>
              <a:rPr lang="sv-SE" dirty="0"/>
              <a:t> </a:t>
            </a:r>
            <a:r>
              <a:rPr lang="sv-SE" dirty="0" err="1"/>
              <a:t>keep</a:t>
            </a:r>
            <a:r>
              <a:rPr lang="sv-SE" dirty="0"/>
              <a:t> </a:t>
            </a:r>
            <a:r>
              <a:rPr lang="sv-SE" dirty="0" err="1"/>
              <a:t>them</a:t>
            </a:r>
            <a:r>
              <a:rPr lang="sv-SE" dirty="0"/>
              <a:t> as long as </a:t>
            </a:r>
            <a:r>
              <a:rPr lang="sv-SE" dirty="0" err="1"/>
              <a:t>they</a:t>
            </a:r>
            <a:r>
              <a:rPr lang="sv-SE" dirty="0"/>
              <a:t> </a:t>
            </a:r>
            <a:r>
              <a:rPr lang="sv-SE" dirty="0" err="1"/>
              <a:t>adjust</a:t>
            </a:r>
            <a:r>
              <a:rPr lang="sv-SE" dirty="0"/>
              <a:t> </a:t>
            </a:r>
            <a:r>
              <a:rPr lang="sv-SE" dirty="0" err="1"/>
              <a:t>them</a:t>
            </a:r>
            <a:r>
              <a:rPr lang="sv-SE" dirty="0"/>
              <a:t> in </a:t>
            </a:r>
            <a:r>
              <a:rPr lang="sv-SE" dirty="0" err="1"/>
              <a:t>such</a:t>
            </a:r>
            <a:r>
              <a:rPr lang="sv-SE" dirty="0"/>
              <a:t> a </a:t>
            </a:r>
            <a:r>
              <a:rPr lang="sv-SE" dirty="0" err="1"/>
              <a:t>way</a:t>
            </a:r>
            <a:r>
              <a:rPr lang="sv-SE" dirty="0"/>
              <a:t> </a:t>
            </a:r>
            <a:r>
              <a:rPr lang="sv-SE" dirty="0" err="1"/>
              <a:t>that</a:t>
            </a:r>
            <a:r>
              <a:rPr lang="sv-SE" dirty="0"/>
              <a:t> </a:t>
            </a:r>
            <a:r>
              <a:rPr lang="sv-SE" dirty="0" err="1"/>
              <a:t>they</a:t>
            </a:r>
            <a:r>
              <a:rPr lang="sv-SE" dirty="0"/>
              <a:t> </a:t>
            </a:r>
            <a:r>
              <a:rPr lang="sv-SE" dirty="0" err="1"/>
              <a:t>don’t</a:t>
            </a:r>
            <a:r>
              <a:rPr lang="sv-SE" dirty="0"/>
              <a:t> </a:t>
            </a:r>
            <a:r>
              <a:rPr lang="sv-SE" dirty="0" err="1"/>
              <a:t>discriminate</a:t>
            </a:r>
            <a:r>
              <a:rPr lang="sv-SE" dirty="0"/>
              <a:t> </a:t>
            </a:r>
            <a:r>
              <a:rPr lang="sv-SE" dirty="0" err="1"/>
              <a:t>when</a:t>
            </a:r>
            <a:r>
              <a:rPr lang="sv-SE" dirty="0"/>
              <a:t> it </a:t>
            </a:r>
            <a:r>
              <a:rPr lang="sv-SE" dirty="0" err="1"/>
              <a:t>comes</a:t>
            </a:r>
            <a:r>
              <a:rPr lang="sv-SE" dirty="0"/>
              <a:t> to the </a:t>
            </a:r>
            <a:r>
              <a:rPr lang="sv-SE" dirty="0" err="1"/>
              <a:t>conditions</a:t>
            </a:r>
            <a:r>
              <a:rPr lang="sv-SE" dirty="0"/>
              <a:t> under </a:t>
            </a:r>
            <a:r>
              <a:rPr lang="sv-SE" dirty="0" err="1"/>
              <a:t>which</a:t>
            </a:r>
            <a:r>
              <a:rPr lang="sv-SE" dirty="0"/>
              <a:t> the </a:t>
            </a:r>
            <a:r>
              <a:rPr lang="sv-SE" dirty="0" err="1"/>
              <a:t>goods</a:t>
            </a:r>
            <a:r>
              <a:rPr lang="sv-SE" dirty="0"/>
              <a:t> </a:t>
            </a:r>
            <a:r>
              <a:rPr lang="sv-SE" dirty="0" err="1"/>
              <a:t>are</a:t>
            </a:r>
            <a:r>
              <a:rPr lang="sv-SE" dirty="0"/>
              <a:t> </a:t>
            </a:r>
            <a:r>
              <a:rPr lang="sv-SE" b="1" dirty="0" err="1"/>
              <a:t>procured</a:t>
            </a:r>
            <a:r>
              <a:rPr lang="sv-SE" b="1" dirty="0"/>
              <a:t> </a:t>
            </a:r>
            <a:r>
              <a:rPr lang="sv-SE" dirty="0"/>
              <a:t>and </a:t>
            </a:r>
            <a:r>
              <a:rPr lang="sv-SE" b="1" dirty="0" err="1"/>
              <a:t>marketed</a:t>
            </a:r>
            <a:r>
              <a:rPr lang="sv-SE" dirty="0"/>
              <a:t> – </a:t>
            </a:r>
            <a:r>
              <a:rPr lang="sv-SE" dirty="0" err="1"/>
              <a:t>article</a:t>
            </a:r>
            <a:r>
              <a:rPr lang="sv-SE" dirty="0"/>
              <a:t> 37 TFEU (C-189/95, </a:t>
            </a:r>
            <a:r>
              <a:rPr lang="sv-SE" i="1" dirty="0"/>
              <a:t>Franzén</a:t>
            </a:r>
            <a:r>
              <a:rPr lang="sv-SE" dirty="0"/>
              <a:t>) </a:t>
            </a:r>
          </a:p>
          <a:p>
            <a:r>
              <a:rPr lang="sv-SE" dirty="0"/>
              <a:t>(</a:t>
            </a:r>
            <a:r>
              <a:rPr lang="sv-SE" dirty="0" err="1"/>
              <a:t>Article</a:t>
            </a:r>
            <a:r>
              <a:rPr lang="sv-SE" dirty="0"/>
              <a:t> 37.1 has </a:t>
            </a:r>
            <a:r>
              <a:rPr lang="sv-SE" dirty="0" err="1"/>
              <a:t>direct</a:t>
            </a:r>
            <a:r>
              <a:rPr lang="sv-SE" dirty="0"/>
              <a:t> </a:t>
            </a:r>
            <a:r>
              <a:rPr lang="sv-SE" dirty="0" err="1"/>
              <a:t>effect</a:t>
            </a:r>
            <a:r>
              <a:rPr lang="sv-SE" dirty="0"/>
              <a:t> (it </a:t>
            </a:r>
            <a:r>
              <a:rPr lang="sv-SE" dirty="0" err="1"/>
              <a:t>can</a:t>
            </a:r>
            <a:r>
              <a:rPr lang="sv-SE" dirty="0"/>
              <a:t> be </a:t>
            </a:r>
            <a:r>
              <a:rPr lang="sv-SE" dirty="0" err="1"/>
              <a:t>invoked</a:t>
            </a:r>
            <a:r>
              <a:rPr lang="sv-SE" dirty="0"/>
              <a:t> by </a:t>
            </a:r>
            <a:r>
              <a:rPr lang="sv-SE" dirty="0" err="1"/>
              <a:t>individuals</a:t>
            </a:r>
            <a:r>
              <a:rPr lang="sv-SE" dirty="0"/>
              <a:t> or </a:t>
            </a:r>
            <a:r>
              <a:rPr lang="sv-SE" dirty="0" err="1"/>
              <a:t>companies</a:t>
            </a:r>
            <a:r>
              <a:rPr lang="sv-SE" dirty="0"/>
              <a:t> in </a:t>
            </a:r>
            <a:r>
              <a:rPr lang="sv-SE" dirty="0" err="1"/>
              <a:t>court</a:t>
            </a:r>
            <a:r>
              <a:rPr lang="sv-SE" dirty="0"/>
              <a:t>))</a:t>
            </a:r>
          </a:p>
          <a:p>
            <a:pPr lvl="1"/>
            <a:r>
              <a:rPr lang="sv-SE" dirty="0"/>
              <a:t>Non-</a:t>
            </a:r>
            <a:r>
              <a:rPr lang="sv-SE" dirty="0" err="1"/>
              <a:t>discriminatory</a:t>
            </a:r>
            <a:r>
              <a:rPr lang="sv-SE" dirty="0"/>
              <a:t> </a:t>
            </a:r>
            <a:r>
              <a:rPr lang="sv-SE" dirty="0" err="1"/>
              <a:t>principle</a:t>
            </a:r>
            <a:r>
              <a:rPr lang="sv-SE" dirty="0"/>
              <a:t> (art 37 TEFU) – </a:t>
            </a:r>
            <a:r>
              <a:rPr lang="sv-SE" dirty="0" err="1"/>
              <a:t>organization</a:t>
            </a:r>
            <a:r>
              <a:rPr lang="sv-SE" dirty="0"/>
              <a:t> and operations </a:t>
            </a:r>
            <a:r>
              <a:rPr lang="sv-SE" dirty="0" err="1"/>
              <a:t>of</a:t>
            </a:r>
            <a:r>
              <a:rPr lang="sv-SE" dirty="0"/>
              <a:t> the </a:t>
            </a:r>
            <a:r>
              <a:rPr lang="sv-SE" dirty="0" err="1"/>
              <a:t>monopoly</a:t>
            </a:r>
            <a:r>
              <a:rPr lang="sv-SE" dirty="0"/>
              <a:t> must be </a:t>
            </a:r>
            <a:r>
              <a:rPr lang="sv-SE" dirty="0" err="1"/>
              <a:t>arranged</a:t>
            </a:r>
            <a:r>
              <a:rPr lang="sv-SE" dirty="0"/>
              <a:t> so </a:t>
            </a:r>
            <a:r>
              <a:rPr lang="sv-SE" dirty="0" err="1"/>
              <a:t>that</a:t>
            </a:r>
            <a:r>
              <a:rPr lang="sv-SE" dirty="0"/>
              <a:t> </a:t>
            </a:r>
            <a:r>
              <a:rPr lang="sv-SE" dirty="0" err="1"/>
              <a:t>domestic</a:t>
            </a:r>
            <a:r>
              <a:rPr lang="sv-SE" dirty="0"/>
              <a:t> </a:t>
            </a:r>
            <a:r>
              <a:rPr lang="sv-SE" dirty="0" err="1"/>
              <a:t>products</a:t>
            </a:r>
            <a:r>
              <a:rPr lang="sv-SE" dirty="0"/>
              <a:t> or </a:t>
            </a:r>
            <a:r>
              <a:rPr lang="sv-SE" dirty="0" err="1"/>
              <a:t>producers</a:t>
            </a:r>
            <a:r>
              <a:rPr lang="sv-SE" dirty="0"/>
              <a:t> </a:t>
            </a:r>
            <a:r>
              <a:rPr lang="sv-SE" dirty="0" err="1"/>
              <a:t>are</a:t>
            </a:r>
            <a:r>
              <a:rPr lang="sv-SE" dirty="0"/>
              <a:t> not </a:t>
            </a:r>
            <a:r>
              <a:rPr lang="sv-SE" dirty="0" err="1"/>
              <a:t>put</a:t>
            </a:r>
            <a:r>
              <a:rPr lang="sv-SE" dirty="0"/>
              <a:t> at an </a:t>
            </a:r>
            <a:r>
              <a:rPr lang="sv-SE" dirty="0" err="1"/>
              <a:t>advantage</a:t>
            </a:r>
            <a:r>
              <a:rPr lang="sv-SE" dirty="0"/>
              <a:t> or </a:t>
            </a:r>
            <a:r>
              <a:rPr lang="sv-SE" dirty="0" err="1"/>
              <a:t>that</a:t>
            </a:r>
            <a:r>
              <a:rPr lang="sv-SE" dirty="0"/>
              <a:t> the </a:t>
            </a:r>
            <a:r>
              <a:rPr lang="sv-SE" dirty="0" err="1"/>
              <a:t>competition</a:t>
            </a:r>
            <a:r>
              <a:rPr lang="sv-SE" dirty="0"/>
              <a:t> </a:t>
            </a:r>
            <a:r>
              <a:rPr lang="sv-SE" dirty="0" err="1"/>
              <a:t>between</a:t>
            </a:r>
            <a:r>
              <a:rPr lang="sv-SE" dirty="0"/>
              <a:t> </a:t>
            </a:r>
            <a:r>
              <a:rPr lang="sv-SE" dirty="0" err="1"/>
              <a:t>member</a:t>
            </a:r>
            <a:r>
              <a:rPr lang="sv-SE" dirty="0"/>
              <a:t> </a:t>
            </a:r>
            <a:r>
              <a:rPr lang="sv-SE" dirty="0" err="1"/>
              <a:t>states</a:t>
            </a:r>
            <a:r>
              <a:rPr lang="sv-SE" dirty="0"/>
              <a:t> </a:t>
            </a:r>
            <a:r>
              <a:rPr lang="sv-SE" dirty="0" err="1"/>
              <a:t>are</a:t>
            </a:r>
            <a:r>
              <a:rPr lang="sv-SE" dirty="0"/>
              <a:t> </a:t>
            </a:r>
            <a:r>
              <a:rPr lang="sv-SE" dirty="0" err="1"/>
              <a:t>distorted</a:t>
            </a:r>
            <a:r>
              <a:rPr lang="sv-SE" dirty="0"/>
              <a:t>. </a:t>
            </a:r>
          </a:p>
          <a:p>
            <a:pPr lvl="1"/>
            <a:r>
              <a:rPr lang="sv-SE" dirty="0" err="1"/>
              <a:t>Article</a:t>
            </a:r>
            <a:r>
              <a:rPr lang="sv-SE" dirty="0"/>
              <a:t> 37 </a:t>
            </a:r>
            <a:r>
              <a:rPr lang="sv-SE" dirty="0" err="1"/>
              <a:t>requires</a:t>
            </a:r>
            <a:r>
              <a:rPr lang="sv-SE" dirty="0"/>
              <a:t> the </a:t>
            </a:r>
            <a:r>
              <a:rPr lang="sv-SE" dirty="0" err="1"/>
              <a:t>member</a:t>
            </a:r>
            <a:r>
              <a:rPr lang="sv-SE" dirty="0"/>
              <a:t> </a:t>
            </a:r>
            <a:r>
              <a:rPr lang="sv-SE" dirty="0" err="1"/>
              <a:t>states</a:t>
            </a:r>
            <a:r>
              <a:rPr lang="sv-SE" dirty="0"/>
              <a:t> to </a:t>
            </a:r>
            <a:r>
              <a:rPr lang="sv-SE" dirty="0" err="1"/>
              <a:t>ensure</a:t>
            </a:r>
            <a:r>
              <a:rPr lang="sv-SE" dirty="0"/>
              <a:t> </a:t>
            </a:r>
            <a:r>
              <a:rPr lang="sv-SE" dirty="0" err="1"/>
              <a:t>that</a:t>
            </a:r>
            <a:r>
              <a:rPr lang="sv-SE" dirty="0"/>
              <a:t> </a:t>
            </a:r>
            <a:r>
              <a:rPr lang="sv-SE" dirty="0" err="1"/>
              <a:t>there</a:t>
            </a:r>
            <a:r>
              <a:rPr lang="sv-SE" dirty="0"/>
              <a:t> </a:t>
            </a:r>
            <a:r>
              <a:rPr lang="sv-SE" dirty="0" err="1"/>
              <a:t>are</a:t>
            </a:r>
            <a:r>
              <a:rPr lang="sv-SE" dirty="0"/>
              <a:t> </a:t>
            </a:r>
            <a:r>
              <a:rPr lang="sv-SE" dirty="0" err="1"/>
              <a:t>structural</a:t>
            </a:r>
            <a:r>
              <a:rPr lang="sv-SE" dirty="0"/>
              <a:t> </a:t>
            </a:r>
            <a:r>
              <a:rPr lang="sv-SE" dirty="0" err="1"/>
              <a:t>safeguards</a:t>
            </a:r>
            <a:r>
              <a:rPr lang="sv-SE" dirty="0"/>
              <a:t> in </a:t>
            </a:r>
            <a:r>
              <a:rPr lang="sv-SE" dirty="0" err="1"/>
              <a:t>place</a:t>
            </a:r>
            <a:r>
              <a:rPr lang="sv-SE" dirty="0"/>
              <a:t> for non-</a:t>
            </a:r>
            <a:r>
              <a:rPr lang="sv-SE" dirty="0" err="1"/>
              <a:t>discrimination</a:t>
            </a:r>
            <a:r>
              <a:rPr lang="sv-SE" dirty="0"/>
              <a:t>. </a:t>
            </a:r>
            <a:r>
              <a:rPr lang="sv-SE" dirty="0" err="1"/>
              <a:t>This</a:t>
            </a:r>
            <a:r>
              <a:rPr lang="sv-SE" dirty="0"/>
              <a:t> </a:t>
            </a:r>
            <a:r>
              <a:rPr lang="sv-SE" dirty="0" err="1"/>
              <a:t>means</a:t>
            </a:r>
            <a:r>
              <a:rPr lang="sv-SE" dirty="0"/>
              <a:t> </a:t>
            </a:r>
            <a:r>
              <a:rPr lang="sv-SE" dirty="0" err="1"/>
              <a:t>that</a:t>
            </a:r>
            <a:r>
              <a:rPr lang="sv-SE" dirty="0"/>
              <a:t> a </a:t>
            </a:r>
            <a:r>
              <a:rPr lang="sv-SE" dirty="0" err="1"/>
              <a:t>retail</a:t>
            </a:r>
            <a:r>
              <a:rPr lang="sv-SE" dirty="0"/>
              <a:t> </a:t>
            </a:r>
            <a:r>
              <a:rPr lang="sv-SE" dirty="0" err="1"/>
              <a:t>monopoly</a:t>
            </a:r>
            <a:r>
              <a:rPr lang="sv-SE" dirty="0"/>
              <a:t> has to be </a:t>
            </a:r>
            <a:r>
              <a:rPr lang="sv-SE" b="1" dirty="0" err="1"/>
              <a:t>transperent</a:t>
            </a:r>
            <a:r>
              <a:rPr lang="sv-SE" dirty="0"/>
              <a:t> so </a:t>
            </a:r>
            <a:r>
              <a:rPr lang="sv-SE" dirty="0" err="1"/>
              <a:t>that</a:t>
            </a:r>
            <a:r>
              <a:rPr lang="sv-SE" dirty="0"/>
              <a:t> </a:t>
            </a:r>
            <a:r>
              <a:rPr lang="sv-SE" dirty="0" err="1"/>
              <a:t>suppliers</a:t>
            </a:r>
            <a:r>
              <a:rPr lang="sv-SE" dirty="0"/>
              <a:t> and </a:t>
            </a:r>
            <a:r>
              <a:rPr lang="sv-SE" dirty="0" err="1"/>
              <a:t>producers</a:t>
            </a:r>
            <a:r>
              <a:rPr lang="sv-SE" dirty="0"/>
              <a:t> </a:t>
            </a:r>
            <a:r>
              <a:rPr lang="sv-SE" dirty="0" err="1"/>
              <a:t>can</a:t>
            </a:r>
            <a:r>
              <a:rPr lang="sv-SE" dirty="0"/>
              <a:t> </a:t>
            </a:r>
            <a:r>
              <a:rPr lang="sv-SE" dirty="0" err="1"/>
              <a:t>control</a:t>
            </a:r>
            <a:r>
              <a:rPr lang="sv-SE" dirty="0"/>
              <a:t> </a:t>
            </a:r>
            <a:r>
              <a:rPr lang="sv-SE" dirty="0" err="1"/>
              <a:t>unlawful</a:t>
            </a:r>
            <a:r>
              <a:rPr lang="sv-SE" dirty="0"/>
              <a:t> </a:t>
            </a:r>
            <a:r>
              <a:rPr lang="sv-SE" dirty="0" err="1"/>
              <a:t>disadvantage</a:t>
            </a:r>
            <a:r>
              <a:rPr lang="sv-SE" dirty="0"/>
              <a:t>. (</a:t>
            </a:r>
            <a:r>
              <a:rPr lang="sv-SE" i="1" dirty="0"/>
              <a:t>Hanner</a:t>
            </a:r>
            <a:r>
              <a:rPr lang="sv-SE" dirty="0"/>
              <a:t>)</a:t>
            </a:r>
          </a:p>
          <a:p>
            <a:endParaRPr lang="sv-SE" dirty="0"/>
          </a:p>
        </p:txBody>
      </p:sp>
      <p:sp>
        <p:nvSpPr>
          <p:cNvPr id="5" name="Rubrik 4">
            <a:extLst>
              <a:ext uri="{FF2B5EF4-FFF2-40B4-BE49-F238E27FC236}">
                <a16:creationId xmlns:a16="http://schemas.microsoft.com/office/drawing/2014/main" id="{5ACCAF0B-180B-F8C1-EE0F-26187F3F6ED1}"/>
              </a:ext>
            </a:extLst>
          </p:cNvPr>
          <p:cNvSpPr>
            <a:spLocks noGrp="1"/>
          </p:cNvSpPr>
          <p:nvPr>
            <p:ph type="title"/>
          </p:nvPr>
        </p:nvSpPr>
        <p:spPr>
          <a:xfrm>
            <a:off x="334801" y="384784"/>
            <a:ext cx="8478000" cy="1079884"/>
          </a:xfrm>
        </p:spPr>
        <p:txBody>
          <a:bodyPr/>
          <a:lstStyle/>
          <a:p>
            <a:r>
              <a:rPr lang="sv-SE" dirty="0"/>
              <a:t>The </a:t>
            </a:r>
            <a:r>
              <a:rPr lang="sv-SE" dirty="0" err="1"/>
              <a:t>admissibility</a:t>
            </a:r>
            <a:r>
              <a:rPr lang="sv-SE" dirty="0"/>
              <a:t> </a:t>
            </a:r>
            <a:r>
              <a:rPr lang="sv-SE" dirty="0" err="1"/>
              <a:t>of</a:t>
            </a:r>
            <a:r>
              <a:rPr lang="sv-SE" dirty="0"/>
              <a:t> public </a:t>
            </a:r>
            <a:r>
              <a:rPr lang="sv-SE" dirty="0" err="1"/>
              <a:t>monopolies</a:t>
            </a:r>
            <a:r>
              <a:rPr lang="sv-SE" dirty="0"/>
              <a:t> (EU </a:t>
            </a:r>
            <a:r>
              <a:rPr lang="sv-SE" dirty="0" err="1"/>
              <a:t>law</a:t>
            </a:r>
            <a:r>
              <a:rPr lang="sv-SE" dirty="0"/>
              <a:t> </a:t>
            </a:r>
            <a:r>
              <a:rPr lang="sv-SE" dirty="0" err="1"/>
              <a:t>foundation</a:t>
            </a:r>
            <a:r>
              <a:rPr lang="sv-SE" dirty="0"/>
              <a:t>)</a:t>
            </a:r>
          </a:p>
        </p:txBody>
      </p:sp>
    </p:spTree>
    <p:extLst>
      <p:ext uri="{BB962C8B-B14F-4D97-AF65-F5344CB8AC3E}">
        <p14:creationId xmlns:p14="http://schemas.microsoft.com/office/powerpoint/2010/main" val="1797428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751C2A7-1E47-8CD0-75DB-7455C59FB809}"/>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12DE1ECB-28D4-1C19-6CAD-8A0136B0E677}"/>
              </a:ext>
            </a:extLst>
          </p:cNvPr>
          <p:cNvSpPr>
            <a:spLocks noGrp="1"/>
          </p:cNvSpPr>
          <p:nvPr>
            <p:ph type="sldNum" sz="quarter" idx="12"/>
          </p:nvPr>
        </p:nvSpPr>
        <p:spPr/>
        <p:txBody>
          <a:bodyPr/>
          <a:lstStyle/>
          <a:p>
            <a:fld id="{328EC690-4205-452D-8738-44AC2C0A25D9}" type="slidenum">
              <a:rPr lang="sv-SE" smtClean="0"/>
              <a:pPr/>
              <a:t>7</a:t>
            </a:fld>
            <a:endParaRPr lang="sv-SE" dirty="0"/>
          </a:p>
        </p:txBody>
      </p:sp>
      <p:sp>
        <p:nvSpPr>
          <p:cNvPr id="4" name="Platshållare för innehåll 3">
            <a:extLst>
              <a:ext uri="{FF2B5EF4-FFF2-40B4-BE49-F238E27FC236}">
                <a16:creationId xmlns:a16="http://schemas.microsoft.com/office/drawing/2014/main" id="{AF6F6D62-DC3A-DBC2-307D-9E90328345CC}"/>
              </a:ext>
            </a:extLst>
          </p:cNvPr>
          <p:cNvSpPr>
            <a:spLocks noGrp="1"/>
          </p:cNvSpPr>
          <p:nvPr>
            <p:ph sz="quarter" idx="13"/>
          </p:nvPr>
        </p:nvSpPr>
        <p:spPr/>
        <p:txBody>
          <a:bodyPr>
            <a:normAutofit/>
          </a:bodyPr>
          <a:lstStyle/>
          <a:p>
            <a:r>
              <a:rPr lang="sv-SE" i="1" dirty="0"/>
              <a:t>Franzén</a:t>
            </a:r>
            <a:r>
              <a:rPr lang="sv-SE" dirty="0"/>
              <a:t> </a:t>
            </a:r>
            <a:r>
              <a:rPr lang="sv-SE" i="1" dirty="0"/>
              <a:t>(C-189/95) - </a:t>
            </a:r>
            <a:r>
              <a:rPr lang="sv-SE" dirty="0"/>
              <a:t>The leading </a:t>
            </a:r>
            <a:r>
              <a:rPr lang="sv-SE" dirty="0" err="1"/>
              <a:t>court</a:t>
            </a:r>
            <a:r>
              <a:rPr lang="sv-SE" dirty="0"/>
              <a:t> </a:t>
            </a:r>
            <a:r>
              <a:rPr lang="sv-SE" dirty="0" err="1"/>
              <a:t>case</a:t>
            </a:r>
            <a:r>
              <a:rPr lang="sv-SE" dirty="0"/>
              <a:t> from the ECJ for </a:t>
            </a:r>
            <a:r>
              <a:rPr lang="sv-SE" dirty="0" err="1"/>
              <a:t>when</a:t>
            </a:r>
            <a:r>
              <a:rPr lang="sv-SE" dirty="0"/>
              <a:t> it </a:t>
            </a:r>
            <a:r>
              <a:rPr lang="sv-SE" dirty="0" err="1"/>
              <a:t>comes</a:t>
            </a:r>
            <a:r>
              <a:rPr lang="sv-SE" dirty="0"/>
              <a:t> to </a:t>
            </a:r>
            <a:r>
              <a:rPr lang="sv-SE" dirty="0" err="1"/>
              <a:t>how</a:t>
            </a:r>
            <a:r>
              <a:rPr lang="sv-SE" dirty="0"/>
              <a:t> </a:t>
            </a:r>
            <a:r>
              <a:rPr lang="sv-SE" dirty="0" err="1"/>
              <a:t>retail</a:t>
            </a:r>
            <a:r>
              <a:rPr lang="sv-SE" dirty="0"/>
              <a:t> </a:t>
            </a:r>
            <a:r>
              <a:rPr lang="sv-SE" dirty="0" err="1"/>
              <a:t>monopolies</a:t>
            </a:r>
            <a:r>
              <a:rPr lang="sv-SE" dirty="0"/>
              <a:t> </a:t>
            </a:r>
            <a:r>
              <a:rPr lang="sv-SE" dirty="0" err="1"/>
              <a:t>are</a:t>
            </a:r>
            <a:r>
              <a:rPr lang="sv-SE" dirty="0"/>
              <a:t> to </a:t>
            </a:r>
            <a:r>
              <a:rPr lang="sv-SE" dirty="0" err="1"/>
              <a:t>operate</a:t>
            </a:r>
            <a:endParaRPr lang="sv-SE" dirty="0"/>
          </a:p>
          <a:p>
            <a:pPr marL="0" indent="0">
              <a:buNone/>
            </a:pPr>
            <a:r>
              <a:rPr lang="sv-SE" b="1" dirty="0" err="1"/>
              <a:t>Background</a:t>
            </a:r>
            <a:endParaRPr lang="sv-SE" b="1" dirty="0"/>
          </a:p>
          <a:p>
            <a:r>
              <a:rPr lang="sv-SE" dirty="0" err="1"/>
              <a:t>Grocery</a:t>
            </a:r>
            <a:r>
              <a:rPr lang="sv-SE" dirty="0"/>
              <a:t> store </a:t>
            </a:r>
            <a:r>
              <a:rPr lang="sv-SE" dirty="0" err="1"/>
              <a:t>owner</a:t>
            </a:r>
            <a:r>
              <a:rPr lang="sv-SE" dirty="0"/>
              <a:t>  Harry Franzén – </a:t>
            </a:r>
            <a:r>
              <a:rPr lang="sv-SE" dirty="0" err="1"/>
              <a:t>challenged</a:t>
            </a:r>
            <a:r>
              <a:rPr lang="sv-SE" dirty="0"/>
              <a:t> the </a:t>
            </a:r>
            <a:r>
              <a:rPr lang="sv-SE" dirty="0" err="1"/>
              <a:t>monopoly</a:t>
            </a:r>
            <a:r>
              <a:rPr lang="sv-SE" dirty="0"/>
              <a:t> as </a:t>
            </a:r>
            <a:r>
              <a:rPr lang="sv-SE" dirty="0" err="1"/>
              <a:t>soon</a:t>
            </a:r>
            <a:r>
              <a:rPr lang="sv-SE" dirty="0"/>
              <a:t> as Sweden </a:t>
            </a:r>
            <a:r>
              <a:rPr lang="sv-SE" dirty="0" err="1"/>
              <a:t>had</a:t>
            </a:r>
            <a:r>
              <a:rPr lang="sv-SE" dirty="0"/>
              <a:t> </a:t>
            </a:r>
            <a:r>
              <a:rPr lang="sv-SE" dirty="0" err="1"/>
              <a:t>become</a:t>
            </a:r>
            <a:r>
              <a:rPr lang="sv-SE" dirty="0"/>
              <a:t> an EU </a:t>
            </a:r>
            <a:r>
              <a:rPr lang="sv-SE" dirty="0" err="1"/>
              <a:t>member</a:t>
            </a:r>
            <a:r>
              <a:rPr lang="sv-SE" dirty="0"/>
              <a:t>. </a:t>
            </a:r>
            <a:r>
              <a:rPr lang="sv-SE" dirty="0" err="1"/>
              <a:t>Bought</a:t>
            </a:r>
            <a:r>
              <a:rPr lang="sv-SE" dirty="0"/>
              <a:t> </a:t>
            </a:r>
            <a:r>
              <a:rPr lang="sv-SE" dirty="0" err="1"/>
              <a:t>wine</a:t>
            </a:r>
            <a:r>
              <a:rPr lang="sv-SE" dirty="0"/>
              <a:t> from Systembolaget and sold it in </a:t>
            </a:r>
            <a:r>
              <a:rPr lang="sv-SE" dirty="0" err="1"/>
              <a:t>his</a:t>
            </a:r>
            <a:r>
              <a:rPr lang="sv-SE" dirty="0"/>
              <a:t> </a:t>
            </a:r>
            <a:r>
              <a:rPr lang="sv-SE" dirty="0" err="1"/>
              <a:t>own</a:t>
            </a:r>
            <a:r>
              <a:rPr lang="sv-SE" dirty="0"/>
              <a:t> </a:t>
            </a:r>
            <a:r>
              <a:rPr lang="sv-SE" dirty="0" err="1"/>
              <a:t>grocery</a:t>
            </a:r>
            <a:r>
              <a:rPr lang="sv-SE" dirty="0"/>
              <a:t> store on </a:t>
            </a:r>
            <a:r>
              <a:rPr lang="sv-SE" dirty="0" err="1"/>
              <a:t>January</a:t>
            </a:r>
            <a:r>
              <a:rPr lang="sv-SE" dirty="0"/>
              <a:t> 1st 1995. </a:t>
            </a:r>
            <a:r>
              <a:rPr lang="sv-SE" dirty="0" err="1"/>
              <a:t>Called</a:t>
            </a:r>
            <a:r>
              <a:rPr lang="sv-SE" dirty="0"/>
              <a:t> media and </a:t>
            </a:r>
            <a:r>
              <a:rPr lang="sv-SE" dirty="0" err="1"/>
              <a:t>even</a:t>
            </a:r>
            <a:r>
              <a:rPr lang="sv-SE" dirty="0"/>
              <a:t> the </a:t>
            </a:r>
            <a:r>
              <a:rPr lang="sv-SE" dirty="0" err="1"/>
              <a:t>police</a:t>
            </a:r>
            <a:r>
              <a:rPr lang="sv-SE" dirty="0"/>
              <a:t> to come so </a:t>
            </a:r>
            <a:r>
              <a:rPr lang="sv-SE" dirty="0" err="1"/>
              <a:t>that</a:t>
            </a:r>
            <a:r>
              <a:rPr lang="sv-SE" dirty="0"/>
              <a:t> a legal process </a:t>
            </a:r>
            <a:r>
              <a:rPr lang="sv-SE" dirty="0" err="1"/>
              <a:t>could</a:t>
            </a:r>
            <a:r>
              <a:rPr lang="sv-SE" dirty="0"/>
              <a:t> start as </a:t>
            </a:r>
            <a:r>
              <a:rPr lang="sv-SE" dirty="0" err="1"/>
              <a:t>soon</a:t>
            </a:r>
            <a:r>
              <a:rPr lang="sv-SE" dirty="0"/>
              <a:t> as </a:t>
            </a:r>
            <a:r>
              <a:rPr lang="sv-SE" dirty="0" err="1"/>
              <a:t>possible</a:t>
            </a:r>
            <a:r>
              <a:rPr lang="sv-SE" dirty="0"/>
              <a:t>. </a:t>
            </a:r>
          </a:p>
          <a:p>
            <a:r>
              <a:rPr lang="sv-SE" dirty="0" err="1"/>
              <a:t>Eventually</a:t>
            </a:r>
            <a:r>
              <a:rPr lang="sv-SE" dirty="0"/>
              <a:t> </a:t>
            </a:r>
            <a:r>
              <a:rPr lang="sv-SE" dirty="0" err="1"/>
              <a:t>came</a:t>
            </a:r>
            <a:r>
              <a:rPr lang="sv-SE" dirty="0"/>
              <a:t> all the </a:t>
            </a:r>
            <a:r>
              <a:rPr lang="sv-SE" dirty="0" err="1"/>
              <a:t>way</a:t>
            </a:r>
            <a:r>
              <a:rPr lang="sv-SE" dirty="0"/>
              <a:t> to the ECJ. </a:t>
            </a:r>
          </a:p>
          <a:p>
            <a:pPr marL="0" indent="0">
              <a:buNone/>
            </a:pPr>
            <a:r>
              <a:rPr lang="sv-SE" b="1" dirty="0" err="1"/>
              <a:t>Conclusion</a:t>
            </a:r>
            <a:r>
              <a:rPr lang="sv-SE" b="1" dirty="0"/>
              <a:t> </a:t>
            </a:r>
          </a:p>
          <a:p>
            <a:r>
              <a:rPr lang="sv-SE" dirty="0"/>
              <a:t>The Swedish </a:t>
            </a:r>
            <a:r>
              <a:rPr lang="sv-SE" dirty="0" err="1"/>
              <a:t>retail</a:t>
            </a:r>
            <a:r>
              <a:rPr lang="sv-SE" dirty="0"/>
              <a:t> </a:t>
            </a:r>
            <a:r>
              <a:rPr lang="sv-SE" dirty="0" err="1"/>
              <a:t>monopoly</a:t>
            </a:r>
            <a:r>
              <a:rPr lang="sv-SE" dirty="0"/>
              <a:t> Systembolaget </a:t>
            </a:r>
            <a:r>
              <a:rPr lang="sv-SE" dirty="0" err="1"/>
              <a:t>was</a:t>
            </a:r>
            <a:r>
              <a:rPr lang="sv-SE" dirty="0"/>
              <a:t> </a:t>
            </a:r>
            <a:r>
              <a:rPr lang="sv-SE" dirty="0" err="1"/>
              <a:t>allowed</a:t>
            </a:r>
            <a:r>
              <a:rPr lang="sv-SE" dirty="0"/>
              <a:t> – </a:t>
            </a:r>
            <a:r>
              <a:rPr lang="sv-SE" dirty="0" err="1"/>
              <a:t>its</a:t>
            </a:r>
            <a:r>
              <a:rPr lang="sv-SE" dirty="0"/>
              <a:t> </a:t>
            </a:r>
            <a:r>
              <a:rPr lang="sv-SE" dirty="0" err="1"/>
              <a:t>methods</a:t>
            </a:r>
            <a:r>
              <a:rPr lang="sv-SE" dirty="0"/>
              <a:t> for </a:t>
            </a:r>
            <a:r>
              <a:rPr lang="sv-SE" dirty="0" err="1"/>
              <a:t>product</a:t>
            </a:r>
            <a:r>
              <a:rPr lang="sv-SE" dirty="0"/>
              <a:t> </a:t>
            </a:r>
            <a:r>
              <a:rPr lang="sv-SE" dirty="0" err="1"/>
              <a:t>selection</a:t>
            </a:r>
            <a:r>
              <a:rPr lang="sv-SE" dirty="0"/>
              <a:t>, </a:t>
            </a:r>
            <a:r>
              <a:rPr lang="sv-SE" dirty="0" err="1"/>
              <a:t>retail</a:t>
            </a:r>
            <a:r>
              <a:rPr lang="sv-SE" dirty="0"/>
              <a:t> </a:t>
            </a:r>
            <a:r>
              <a:rPr lang="sv-SE" dirty="0" err="1"/>
              <a:t>sales</a:t>
            </a:r>
            <a:r>
              <a:rPr lang="sv-SE" dirty="0"/>
              <a:t> </a:t>
            </a:r>
            <a:r>
              <a:rPr lang="sv-SE" dirty="0" err="1"/>
              <a:t>network</a:t>
            </a:r>
            <a:r>
              <a:rPr lang="sv-SE" dirty="0"/>
              <a:t> and marketing </a:t>
            </a:r>
            <a:r>
              <a:rPr lang="sv-SE" dirty="0" err="1"/>
              <a:t>didn’t</a:t>
            </a:r>
            <a:r>
              <a:rPr lang="sv-SE" dirty="0"/>
              <a:t> </a:t>
            </a:r>
            <a:r>
              <a:rPr lang="sv-SE" dirty="0" err="1"/>
              <a:t>put</a:t>
            </a:r>
            <a:r>
              <a:rPr lang="sv-SE" dirty="0"/>
              <a:t> </a:t>
            </a:r>
            <a:r>
              <a:rPr lang="sv-SE" dirty="0" err="1"/>
              <a:t>imported</a:t>
            </a:r>
            <a:r>
              <a:rPr lang="sv-SE" dirty="0"/>
              <a:t> </a:t>
            </a:r>
            <a:r>
              <a:rPr lang="sv-SE" dirty="0" err="1"/>
              <a:t>goods</a:t>
            </a:r>
            <a:r>
              <a:rPr lang="sv-SE" dirty="0"/>
              <a:t> from </a:t>
            </a:r>
            <a:r>
              <a:rPr lang="sv-SE" dirty="0" err="1"/>
              <a:t>other</a:t>
            </a:r>
            <a:r>
              <a:rPr lang="sv-SE" dirty="0"/>
              <a:t> </a:t>
            </a:r>
            <a:r>
              <a:rPr lang="sv-SE" dirty="0" err="1"/>
              <a:t>member</a:t>
            </a:r>
            <a:r>
              <a:rPr lang="sv-SE" dirty="0"/>
              <a:t> </a:t>
            </a:r>
            <a:r>
              <a:rPr lang="sv-SE" dirty="0" err="1"/>
              <a:t>states</a:t>
            </a:r>
            <a:r>
              <a:rPr lang="sv-SE" dirty="0"/>
              <a:t> at a </a:t>
            </a:r>
            <a:r>
              <a:rPr lang="sv-SE" dirty="0" err="1"/>
              <a:t>disadvantage</a:t>
            </a:r>
            <a:r>
              <a:rPr lang="sv-SE" dirty="0"/>
              <a:t> ”in </a:t>
            </a:r>
            <a:r>
              <a:rPr lang="sv-SE" dirty="0" err="1"/>
              <a:t>law</a:t>
            </a:r>
            <a:r>
              <a:rPr lang="sv-SE" dirty="0"/>
              <a:t> or in </a:t>
            </a:r>
            <a:r>
              <a:rPr lang="sv-SE" dirty="0" err="1"/>
              <a:t>fact</a:t>
            </a:r>
            <a:r>
              <a:rPr lang="sv-SE" dirty="0"/>
              <a:t>”. </a:t>
            </a:r>
          </a:p>
          <a:p>
            <a:r>
              <a:rPr lang="sv-SE" dirty="0"/>
              <a:t>The ECJ </a:t>
            </a:r>
            <a:r>
              <a:rPr lang="sv-SE" dirty="0" err="1"/>
              <a:t>took</a:t>
            </a:r>
            <a:r>
              <a:rPr lang="sv-SE" dirty="0"/>
              <a:t> </a:t>
            </a:r>
            <a:r>
              <a:rPr lang="sv-SE" dirty="0" err="1"/>
              <a:t>into</a:t>
            </a:r>
            <a:r>
              <a:rPr lang="sv-SE" dirty="0"/>
              <a:t> </a:t>
            </a:r>
            <a:r>
              <a:rPr lang="sv-SE" dirty="0" err="1"/>
              <a:t>consideration</a:t>
            </a:r>
            <a:r>
              <a:rPr lang="sv-SE" dirty="0"/>
              <a:t> the public </a:t>
            </a:r>
            <a:r>
              <a:rPr lang="sv-SE" dirty="0" err="1"/>
              <a:t>interest</a:t>
            </a:r>
            <a:r>
              <a:rPr lang="sv-SE" dirty="0"/>
              <a:t> </a:t>
            </a:r>
            <a:r>
              <a:rPr lang="sv-SE" dirty="0" err="1"/>
              <a:t>of</a:t>
            </a:r>
            <a:r>
              <a:rPr lang="sv-SE" dirty="0"/>
              <a:t> Systembolaget, </a:t>
            </a:r>
            <a:r>
              <a:rPr lang="sv-SE" dirty="0" err="1"/>
              <a:t>which</a:t>
            </a:r>
            <a:r>
              <a:rPr lang="sv-SE" dirty="0"/>
              <a:t> </a:t>
            </a:r>
            <a:r>
              <a:rPr lang="sv-SE" dirty="0" err="1"/>
              <a:t>accoridng</a:t>
            </a:r>
            <a:r>
              <a:rPr lang="sv-SE" dirty="0"/>
              <a:t> to the Court </a:t>
            </a:r>
            <a:r>
              <a:rPr lang="sv-SE" dirty="0" err="1"/>
              <a:t>was</a:t>
            </a:r>
            <a:r>
              <a:rPr lang="sv-SE" dirty="0"/>
              <a:t> to </a:t>
            </a:r>
            <a:r>
              <a:rPr lang="sv-SE" dirty="0" err="1"/>
              <a:t>protect</a:t>
            </a:r>
            <a:r>
              <a:rPr lang="sv-SE" dirty="0"/>
              <a:t> public </a:t>
            </a:r>
            <a:r>
              <a:rPr lang="sv-SE" dirty="0" err="1"/>
              <a:t>health</a:t>
            </a:r>
            <a:r>
              <a:rPr lang="sv-SE" dirty="0"/>
              <a:t> </a:t>
            </a:r>
            <a:r>
              <a:rPr lang="sv-SE" dirty="0" err="1"/>
              <a:t>against</a:t>
            </a:r>
            <a:r>
              <a:rPr lang="sv-SE" dirty="0"/>
              <a:t> the harm </a:t>
            </a:r>
            <a:r>
              <a:rPr lang="sv-SE" dirty="0" err="1"/>
              <a:t>caused</a:t>
            </a:r>
            <a:r>
              <a:rPr lang="sv-SE" dirty="0"/>
              <a:t> by </a:t>
            </a:r>
            <a:r>
              <a:rPr lang="sv-SE" dirty="0" err="1"/>
              <a:t>alcohol</a:t>
            </a:r>
            <a:r>
              <a:rPr lang="sv-SE" dirty="0"/>
              <a:t>. </a:t>
            </a:r>
          </a:p>
          <a:p>
            <a:endParaRPr lang="sv-SE" dirty="0"/>
          </a:p>
          <a:p>
            <a:endParaRPr lang="sv-SE" dirty="0"/>
          </a:p>
        </p:txBody>
      </p:sp>
      <p:sp>
        <p:nvSpPr>
          <p:cNvPr id="5" name="Rubrik 4">
            <a:extLst>
              <a:ext uri="{FF2B5EF4-FFF2-40B4-BE49-F238E27FC236}">
                <a16:creationId xmlns:a16="http://schemas.microsoft.com/office/drawing/2014/main" id="{171CBF87-FC20-3FB3-22E4-BC573EEDC4A6}"/>
              </a:ext>
            </a:extLst>
          </p:cNvPr>
          <p:cNvSpPr>
            <a:spLocks noGrp="1"/>
          </p:cNvSpPr>
          <p:nvPr>
            <p:ph type="title"/>
          </p:nvPr>
        </p:nvSpPr>
        <p:spPr/>
        <p:txBody>
          <a:bodyPr/>
          <a:lstStyle/>
          <a:p>
            <a:endParaRPr lang="sv-SE" i="1" dirty="0"/>
          </a:p>
        </p:txBody>
      </p:sp>
    </p:spTree>
    <p:extLst>
      <p:ext uri="{BB962C8B-B14F-4D97-AF65-F5344CB8AC3E}">
        <p14:creationId xmlns:p14="http://schemas.microsoft.com/office/powerpoint/2010/main" val="2711691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BFE7AD9-DC2E-6A1A-A09F-FD6F31B279F5}"/>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52ADD324-6072-9D16-9EE5-AF41520F34D0}"/>
              </a:ext>
            </a:extLst>
          </p:cNvPr>
          <p:cNvSpPr>
            <a:spLocks noGrp="1"/>
          </p:cNvSpPr>
          <p:nvPr>
            <p:ph type="sldNum" sz="quarter" idx="12"/>
          </p:nvPr>
        </p:nvSpPr>
        <p:spPr/>
        <p:txBody>
          <a:bodyPr/>
          <a:lstStyle/>
          <a:p>
            <a:fld id="{328EC690-4205-452D-8738-44AC2C0A25D9}" type="slidenum">
              <a:rPr lang="sv-SE" smtClean="0"/>
              <a:pPr/>
              <a:t>8</a:t>
            </a:fld>
            <a:endParaRPr lang="sv-SE" dirty="0"/>
          </a:p>
        </p:txBody>
      </p:sp>
      <p:sp>
        <p:nvSpPr>
          <p:cNvPr id="4" name="Platshållare för innehåll 3">
            <a:extLst>
              <a:ext uri="{FF2B5EF4-FFF2-40B4-BE49-F238E27FC236}">
                <a16:creationId xmlns:a16="http://schemas.microsoft.com/office/drawing/2014/main" id="{12B15B02-1A89-2A1C-3B7C-B67B54608F49}"/>
              </a:ext>
            </a:extLst>
          </p:cNvPr>
          <p:cNvSpPr>
            <a:spLocks noGrp="1"/>
          </p:cNvSpPr>
          <p:nvPr>
            <p:ph sz="quarter" idx="13"/>
          </p:nvPr>
        </p:nvSpPr>
        <p:spPr/>
        <p:txBody>
          <a:bodyPr>
            <a:normAutofit lnSpcReduction="10000"/>
          </a:bodyPr>
          <a:lstStyle/>
          <a:p>
            <a:r>
              <a:rPr lang="en-US" dirty="0"/>
              <a:t>Actions taken by the retail monopoly are assessed either according to article 37 or article 34. Article 37 applies to the existence and operations of the monopoly. </a:t>
            </a:r>
          </a:p>
          <a:p>
            <a:r>
              <a:rPr lang="en-US" dirty="0"/>
              <a:t>According to case law, the existence and operations of the monopoly equals </a:t>
            </a:r>
            <a:r>
              <a:rPr lang="en-US" b="1" dirty="0"/>
              <a:t>the exercise of the monopoly’s exclusive rights </a:t>
            </a:r>
            <a:r>
              <a:rPr lang="en-US" dirty="0"/>
              <a:t>(</a:t>
            </a:r>
            <a:r>
              <a:rPr lang="en-US" i="1" dirty="0"/>
              <a:t>system for product selection</a:t>
            </a:r>
            <a:r>
              <a:rPr lang="en-US" dirty="0"/>
              <a:t>, </a:t>
            </a:r>
            <a:r>
              <a:rPr lang="en-US" i="1" dirty="0"/>
              <a:t>sales</a:t>
            </a:r>
            <a:r>
              <a:rPr lang="en-US" dirty="0"/>
              <a:t> </a:t>
            </a:r>
            <a:r>
              <a:rPr lang="en-US" i="1" dirty="0"/>
              <a:t>network</a:t>
            </a:r>
            <a:r>
              <a:rPr lang="en-US" dirty="0"/>
              <a:t>, </a:t>
            </a:r>
            <a:r>
              <a:rPr lang="en-US" i="1" dirty="0"/>
              <a:t>sales</a:t>
            </a:r>
            <a:r>
              <a:rPr lang="en-US" dirty="0"/>
              <a:t>, </a:t>
            </a:r>
            <a:r>
              <a:rPr lang="en-US" i="1" dirty="0"/>
              <a:t>promotion</a:t>
            </a:r>
            <a:r>
              <a:rPr lang="en-US" dirty="0"/>
              <a:t>)</a:t>
            </a:r>
            <a:endParaRPr lang="en-US" b="1" dirty="0"/>
          </a:p>
          <a:p>
            <a:pPr lvl="3"/>
            <a:r>
              <a:rPr lang="en-US" b="1" dirty="0"/>
              <a:t>System for product selection </a:t>
            </a:r>
            <a:r>
              <a:rPr lang="en-US" dirty="0"/>
              <a:t>– the criteria and selection methods used cannot be either discriminatory or apt to put imported products at a disadvantage</a:t>
            </a:r>
          </a:p>
          <a:p>
            <a:pPr lvl="4"/>
            <a:r>
              <a:rPr lang="en-US" dirty="0"/>
              <a:t>Systembolaget: product selection is driven by consumer demands, objective requests for tenders irrespective of product origin (strict on meeting formalities), offers selected on quality and correspondence to the tasting profile in the request)</a:t>
            </a:r>
          </a:p>
          <a:p>
            <a:pPr lvl="3"/>
            <a:r>
              <a:rPr lang="en-US" b="1" dirty="0"/>
              <a:t>The monopoly’s sales network – “</a:t>
            </a:r>
            <a:r>
              <a:rPr lang="en-US" dirty="0"/>
              <a:t>even if the retail network of Systembolaget is imperfect, this circumstance does not adversely affect the sale of alcoholic beverages from other Member States more than the sale of alcoholic beverages produced in Sweden” (Systembolaget to ensure that each commune which so wishes has a sales outlet and that all points of the territory are served at least by dispatch deliveries.)</a:t>
            </a:r>
            <a:endParaRPr lang="en-US" b="1" dirty="0"/>
          </a:p>
          <a:p>
            <a:endParaRPr lang="sv-SE" dirty="0"/>
          </a:p>
        </p:txBody>
      </p:sp>
      <p:sp>
        <p:nvSpPr>
          <p:cNvPr id="5" name="Rubrik 4">
            <a:extLst>
              <a:ext uri="{FF2B5EF4-FFF2-40B4-BE49-F238E27FC236}">
                <a16:creationId xmlns:a16="http://schemas.microsoft.com/office/drawing/2014/main" id="{C124E43B-EFAB-D9E4-F794-75080BE53925}"/>
              </a:ext>
            </a:extLst>
          </p:cNvPr>
          <p:cNvSpPr>
            <a:spLocks noGrp="1"/>
          </p:cNvSpPr>
          <p:nvPr>
            <p:ph type="title"/>
          </p:nvPr>
        </p:nvSpPr>
        <p:spPr>
          <a:xfrm>
            <a:off x="334801" y="384784"/>
            <a:ext cx="8478000" cy="648997"/>
          </a:xfrm>
        </p:spPr>
        <p:txBody>
          <a:bodyPr/>
          <a:lstStyle/>
          <a:p>
            <a:r>
              <a:rPr lang="sv-SE" dirty="0" err="1"/>
              <a:t>Existence</a:t>
            </a:r>
            <a:r>
              <a:rPr lang="sv-SE" dirty="0"/>
              <a:t> and operations </a:t>
            </a:r>
            <a:r>
              <a:rPr lang="sv-SE" dirty="0" err="1"/>
              <a:t>of</a:t>
            </a:r>
            <a:r>
              <a:rPr lang="sv-SE" dirty="0"/>
              <a:t> the </a:t>
            </a:r>
            <a:r>
              <a:rPr lang="sv-SE" dirty="0" err="1"/>
              <a:t>monopoly</a:t>
            </a:r>
            <a:endParaRPr lang="sv-SE" dirty="0"/>
          </a:p>
        </p:txBody>
      </p:sp>
    </p:spTree>
    <p:extLst>
      <p:ext uri="{BB962C8B-B14F-4D97-AF65-F5344CB8AC3E}">
        <p14:creationId xmlns:p14="http://schemas.microsoft.com/office/powerpoint/2010/main" val="1244278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4763E6A-AC36-F13B-F519-69691DC9E0D6}"/>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3BE43456-5C30-C110-0C64-316E25DCF292}"/>
              </a:ext>
            </a:extLst>
          </p:cNvPr>
          <p:cNvSpPr>
            <a:spLocks noGrp="1"/>
          </p:cNvSpPr>
          <p:nvPr>
            <p:ph type="sldNum" sz="quarter" idx="12"/>
          </p:nvPr>
        </p:nvSpPr>
        <p:spPr/>
        <p:txBody>
          <a:bodyPr/>
          <a:lstStyle/>
          <a:p>
            <a:fld id="{328EC690-4205-452D-8738-44AC2C0A25D9}" type="slidenum">
              <a:rPr lang="sv-SE" smtClean="0"/>
              <a:pPr/>
              <a:t>9</a:t>
            </a:fld>
            <a:endParaRPr lang="sv-SE" dirty="0"/>
          </a:p>
        </p:txBody>
      </p:sp>
      <p:sp>
        <p:nvSpPr>
          <p:cNvPr id="4" name="Platshållare för innehåll 3">
            <a:extLst>
              <a:ext uri="{FF2B5EF4-FFF2-40B4-BE49-F238E27FC236}">
                <a16:creationId xmlns:a16="http://schemas.microsoft.com/office/drawing/2014/main" id="{A6DF9CA8-AD80-ACEB-4C0D-DFCB18AA62C5}"/>
              </a:ext>
            </a:extLst>
          </p:cNvPr>
          <p:cNvSpPr>
            <a:spLocks noGrp="1"/>
          </p:cNvSpPr>
          <p:nvPr>
            <p:ph sz="quarter" idx="13"/>
          </p:nvPr>
        </p:nvSpPr>
        <p:spPr/>
        <p:txBody>
          <a:bodyPr>
            <a:normAutofit fontScale="92500" lnSpcReduction="10000"/>
          </a:bodyPr>
          <a:lstStyle/>
          <a:p>
            <a:pPr lvl="3"/>
            <a:r>
              <a:rPr lang="en-US" b="1" dirty="0"/>
              <a:t>Sales</a:t>
            </a:r>
            <a:r>
              <a:rPr lang="en-US" dirty="0"/>
              <a:t> – in physical stores or online, must be objective and not favor a particular product over another (staff in stores should e.g. always advice on at least three different products as part of the selling). </a:t>
            </a:r>
          </a:p>
          <a:p>
            <a:pPr lvl="3"/>
            <a:r>
              <a:rPr lang="en-US" b="1" dirty="0"/>
              <a:t>Promotion of alcoholic beverages </a:t>
            </a:r>
          </a:p>
          <a:p>
            <a:pPr lvl="4"/>
            <a:r>
              <a:rPr lang="en-US" dirty="0"/>
              <a:t>The rules on promotion and publicity should apply equally to national and other Community products. They should not constitute a hidden preference for national products. </a:t>
            </a:r>
          </a:p>
          <a:p>
            <a:pPr lvl="4"/>
            <a:r>
              <a:rPr lang="en-US" dirty="0"/>
              <a:t>Apply strictly equal conditions for the promotion of products</a:t>
            </a:r>
          </a:p>
          <a:p>
            <a:pPr lvl="4"/>
            <a:r>
              <a:rPr lang="en-US" dirty="0"/>
              <a:t>Other national regulations or restrictions on the promotion of alcoholic beverages to the public </a:t>
            </a:r>
          </a:p>
          <a:p>
            <a:pPr lvl="4"/>
            <a:r>
              <a:rPr lang="en-US" dirty="0"/>
              <a:t>As far as product promotion is concerned, the agreement made between the Swedish State and Systembolaget requires the latter to adopt marketing and advertising measures which are impartial and independent of the origin of the products and to endeavor to make known new beverages to consumers whilst taking account of the restrictions in the Law on Alcohol.</a:t>
            </a:r>
          </a:p>
          <a:p>
            <a:pPr lvl="4"/>
            <a:r>
              <a:rPr lang="en-US" dirty="0"/>
              <a:t>The method of promotion used applies independently of products' origin and is not in itself apt to put at a disadvantage, in fact or in law, beverages imported from other Member States in relation to those produced on national territory. </a:t>
            </a:r>
          </a:p>
          <a:p>
            <a:endParaRPr lang="sv-SE" dirty="0"/>
          </a:p>
        </p:txBody>
      </p:sp>
      <p:sp>
        <p:nvSpPr>
          <p:cNvPr id="5" name="Rubrik 4">
            <a:extLst>
              <a:ext uri="{FF2B5EF4-FFF2-40B4-BE49-F238E27FC236}">
                <a16:creationId xmlns:a16="http://schemas.microsoft.com/office/drawing/2014/main" id="{EB6FF158-90EE-5E71-BAB0-5C81D9CC01CA}"/>
              </a:ext>
            </a:extLst>
          </p:cNvPr>
          <p:cNvSpPr>
            <a:spLocks noGrp="1"/>
          </p:cNvSpPr>
          <p:nvPr>
            <p:ph type="title"/>
          </p:nvPr>
        </p:nvSpPr>
        <p:spPr/>
        <p:txBody>
          <a:bodyPr/>
          <a:lstStyle/>
          <a:p>
            <a:endParaRPr lang="sv-SE"/>
          </a:p>
        </p:txBody>
      </p:sp>
    </p:spTree>
    <p:extLst>
      <p:ext uri="{BB962C8B-B14F-4D97-AF65-F5344CB8AC3E}">
        <p14:creationId xmlns:p14="http://schemas.microsoft.com/office/powerpoint/2010/main" val="3927161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07A9188-ECB6-05A7-129F-AA189A236EA4}"/>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90CE0431-1010-0314-F050-F50C0FF626DA}"/>
              </a:ext>
            </a:extLst>
          </p:cNvPr>
          <p:cNvSpPr>
            <a:spLocks noGrp="1"/>
          </p:cNvSpPr>
          <p:nvPr>
            <p:ph type="sldNum" sz="quarter" idx="12"/>
          </p:nvPr>
        </p:nvSpPr>
        <p:spPr/>
        <p:txBody>
          <a:bodyPr/>
          <a:lstStyle/>
          <a:p>
            <a:fld id="{328EC690-4205-452D-8738-44AC2C0A25D9}" type="slidenum">
              <a:rPr lang="sv-SE" smtClean="0"/>
              <a:pPr/>
              <a:t>10</a:t>
            </a:fld>
            <a:endParaRPr lang="sv-SE" dirty="0"/>
          </a:p>
        </p:txBody>
      </p:sp>
      <p:pic>
        <p:nvPicPr>
          <p:cNvPr id="7" name="Bildobjekt 6">
            <a:extLst>
              <a:ext uri="{FF2B5EF4-FFF2-40B4-BE49-F238E27FC236}">
                <a16:creationId xmlns:a16="http://schemas.microsoft.com/office/drawing/2014/main" id="{2211EEE4-92BD-78C6-C698-2A96C8406E1A}"/>
              </a:ext>
            </a:extLst>
          </p:cNvPr>
          <p:cNvPicPr>
            <a:picLocks noChangeAspect="1"/>
          </p:cNvPicPr>
          <p:nvPr/>
        </p:nvPicPr>
        <p:blipFill>
          <a:blip r:embed="rId2"/>
          <a:stretch>
            <a:fillRect/>
          </a:stretch>
        </p:blipFill>
        <p:spPr>
          <a:xfrm>
            <a:off x="1498631" y="897300"/>
            <a:ext cx="6146340" cy="3755771"/>
          </a:xfrm>
          <a:prstGeom prst="rect">
            <a:avLst/>
          </a:prstGeom>
        </p:spPr>
      </p:pic>
    </p:spTree>
    <p:extLst>
      <p:ext uri="{BB962C8B-B14F-4D97-AF65-F5344CB8AC3E}">
        <p14:creationId xmlns:p14="http://schemas.microsoft.com/office/powerpoint/2010/main" val="1243498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0DF4F1F-4E8F-3610-C5D8-478C432F6794}"/>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9E2ED039-E682-DB43-2052-BE30F239D232}"/>
              </a:ext>
            </a:extLst>
          </p:cNvPr>
          <p:cNvSpPr>
            <a:spLocks noGrp="1"/>
          </p:cNvSpPr>
          <p:nvPr>
            <p:ph type="sldNum" sz="quarter" idx="12"/>
          </p:nvPr>
        </p:nvSpPr>
        <p:spPr/>
        <p:txBody>
          <a:bodyPr/>
          <a:lstStyle/>
          <a:p>
            <a:fld id="{328EC690-4205-452D-8738-44AC2C0A25D9}" type="slidenum">
              <a:rPr lang="sv-SE" smtClean="0"/>
              <a:pPr/>
              <a:t>11</a:t>
            </a:fld>
            <a:endParaRPr lang="sv-SE" dirty="0"/>
          </a:p>
        </p:txBody>
      </p:sp>
      <p:sp>
        <p:nvSpPr>
          <p:cNvPr id="4" name="Platshållare för innehåll 3">
            <a:extLst>
              <a:ext uri="{FF2B5EF4-FFF2-40B4-BE49-F238E27FC236}">
                <a16:creationId xmlns:a16="http://schemas.microsoft.com/office/drawing/2014/main" id="{80EFC13E-C86D-CECB-BC44-31BAF65B5C0B}"/>
              </a:ext>
            </a:extLst>
          </p:cNvPr>
          <p:cNvSpPr>
            <a:spLocks noGrp="1"/>
          </p:cNvSpPr>
          <p:nvPr>
            <p:ph sz="quarter" idx="13"/>
          </p:nvPr>
        </p:nvSpPr>
        <p:spPr/>
        <p:txBody>
          <a:bodyPr>
            <a:normAutofit fontScale="92500" lnSpcReduction="10000"/>
          </a:bodyPr>
          <a:lstStyle/>
          <a:p>
            <a:r>
              <a:rPr lang="en-US" dirty="0"/>
              <a:t>If a certain action taken by the monopoly falls outside the scope of article 37 it may still fall under the competition rules, in particular abuse of a dominant position (article 102 TFEU). </a:t>
            </a:r>
          </a:p>
          <a:p>
            <a:r>
              <a:rPr lang="en-US" dirty="0"/>
              <a:t>It goes without saying that a monopoly has a dominant position on a market. Systembolaget with its exclusive right on the retail market  both on sales and purchases for resale. </a:t>
            </a:r>
          </a:p>
          <a:p>
            <a:r>
              <a:rPr lang="en-US" dirty="0"/>
              <a:t>To operate in a non-discriminatory way means for Systembolaget to have 1) objective rules regarding the purchase and sales of alcoholic beverages; 2) which will be applied equally to every Community Citizen and Community product and 3) which are transparent.” </a:t>
            </a:r>
          </a:p>
          <a:p>
            <a:r>
              <a:rPr lang="sv-SE" dirty="0"/>
              <a:t>EU </a:t>
            </a:r>
            <a:r>
              <a:rPr lang="sv-SE" dirty="0" err="1"/>
              <a:t>Competition</a:t>
            </a:r>
            <a:r>
              <a:rPr lang="sv-SE" dirty="0"/>
              <a:t> </a:t>
            </a:r>
            <a:r>
              <a:rPr lang="sv-SE" dirty="0" err="1"/>
              <a:t>rules</a:t>
            </a:r>
            <a:r>
              <a:rPr lang="sv-SE" dirty="0"/>
              <a:t> </a:t>
            </a:r>
            <a:r>
              <a:rPr lang="sv-SE" dirty="0" err="1"/>
              <a:t>regarding</a:t>
            </a:r>
            <a:r>
              <a:rPr lang="sv-SE" dirty="0"/>
              <a:t> abuse by </a:t>
            </a:r>
            <a:r>
              <a:rPr lang="sv-SE" dirty="0" err="1"/>
              <a:t>undertakings</a:t>
            </a:r>
            <a:r>
              <a:rPr lang="sv-SE" dirty="0"/>
              <a:t> </a:t>
            </a:r>
            <a:r>
              <a:rPr lang="sv-SE" dirty="0" err="1"/>
              <a:t>of</a:t>
            </a:r>
            <a:r>
              <a:rPr lang="sv-SE" dirty="0"/>
              <a:t> a dominant position </a:t>
            </a:r>
            <a:r>
              <a:rPr lang="sv-SE" dirty="0" err="1"/>
              <a:t>impose</a:t>
            </a:r>
            <a:r>
              <a:rPr lang="sv-SE" dirty="0"/>
              <a:t> an obligation for dominant </a:t>
            </a:r>
            <a:r>
              <a:rPr lang="sv-SE" dirty="0" err="1"/>
              <a:t>undertakings</a:t>
            </a:r>
            <a:r>
              <a:rPr lang="sv-SE" dirty="0"/>
              <a:t> not to abuse </a:t>
            </a:r>
            <a:r>
              <a:rPr lang="sv-SE" dirty="0" err="1"/>
              <a:t>its</a:t>
            </a:r>
            <a:r>
              <a:rPr lang="sv-SE" dirty="0"/>
              <a:t> dominant position, </a:t>
            </a:r>
            <a:r>
              <a:rPr lang="sv-SE" dirty="0" err="1"/>
              <a:t>e.g</a:t>
            </a:r>
            <a:r>
              <a:rPr lang="sv-SE" dirty="0"/>
              <a:t>. </a:t>
            </a:r>
            <a:r>
              <a:rPr lang="en-US" b="0" i="0" dirty="0">
                <a:solidFill>
                  <a:srgbClr val="0C0C0C"/>
                </a:solidFill>
                <a:effectLst/>
                <a:latin typeface="Arial" panose="020B0604020202020204" pitchFamily="34" charset="0"/>
              </a:rPr>
              <a:t>applying</a:t>
            </a:r>
            <a:r>
              <a:rPr lang="en-US" b="0" i="0" dirty="0">
                <a:solidFill>
                  <a:srgbClr val="181818"/>
                </a:solidFill>
                <a:effectLst/>
                <a:latin typeface="Arial" panose="020B0604020202020204" pitchFamily="34" charset="0"/>
              </a:rPr>
              <a:t> dissimilar c</a:t>
            </a:r>
            <a:r>
              <a:rPr lang="en-US" b="0" i="0" dirty="0">
                <a:solidFill>
                  <a:srgbClr val="242424"/>
                </a:solidFill>
                <a:effectLst/>
                <a:latin typeface="Arial" panose="020B0604020202020204" pitchFamily="34" charset="0"/>
              </a:rPr>
              <a:t>onditions t</a:t>
            </a:r>
            <a:r>
              <a:rPr lang="en-US" b="0" i="0" dirty="0">
                <a:solidFill>
                  <a:srgbClr val="303030"/>
                </a:solidFill>
                <a:effectLst/>
                <a:latin typeface="Arial" panose="020B0604020202020204" pitchFamily="34" charset="0"/>
              </a:rPr>
              <a:t>o </a:t>
            </a:r>
            <a:r>
              <a:rPr lang="en-US" b="0" i="0" dirty="0">
                <a:solidFill>
                  <a:srgbClr val="3C3C3C"/>
                </a:solidFill>
                <a:effectLst/>
                <a:latin typeface="Arial" panose="020B0604020202020204" pitchFamily="34" charset="0"/>
              </a:rPr>
              <a:t>equivalent transactions with other trading parties, thereby placing them at a competitive disadvantage.</a:t>
            </a:r>
          </a:p>
          <a:p>
            <a:r>
              <a:rPr lang="sv-SE" dirty="0"/>
              <a:t>A </a:t>
            </a:r>
            <a:r>
              <a:rPr lang="sv-SE" dirty="0" err="1"/>
              <a:t>certain</a:t>
            </a:r>
            <a:r>
              <a:rPr lang="sv-SE" dirty="0"/>
              <a:t> action </a:t>
            </a:r>
            <a:r>
              <a:rPr lang="sv-SE" dirty="0" err="1"/>
              <a:t>may</a:t>
            </a:r>
            <a:r>
              <a:rPr lang="sv-SE" dirty="0"/>
              <a:t> be </a:t>
            </a:r>
            <a:r>
              <a:rPr lang="sv-SE" dirty="0" err="1"/>
              <a:t>considered</a:t>
            </a:r>
            <a:r>
              <a:rPr lang="sv-SE" dirty="0"/>
              <a:t> a </a:t>
            </a:r>
            <a:r>
              <a:rPr lang="sv-SE" dirty="0" err="1"/>
              <a:t>competitive</a:t>
            </a:r>
            <a:r>
              <a:rPr lang="sv-SE" dirty="0"/>
              <a:t> </a:t>
            </a:r>
            <a:r>
              <a:rPr lang="sv-SE" dirty="0" err="1"/>
              <a:t>discrimination</a:t>
            </a:r>
            <a:r>
              <a:rPr lang="sv-SE" dirty="0"/>
              <a:t>. The </a:t>
            </a:r>
            <a:r>
              <a:rPr lang="sv-SE" dirty="0" err="1"/>
              <a:t>question</a:t>
            </a:r>
            <a:r>
              <a:rPr lang="sv-SE" dirty="0"/>
              <a:t> </a:t>
            </a:r>
            <a:r>
              <a:rPr lang="sv-SE" dirty="0" err="1"/>
              <a:t>asked</a:t>
            </a:r>
            <a:r>
              <a:rPr lang="sv-SE" dirty="0"/>
              <a:t> </a:t>
            </a:r>
            <a:r>
              <a:rPr lang="sv-SE" dirty="0" err="1"/>
              <a:t>here</a:t>
            </a:r>
            <a:r>
              <a:rPr lang="sv-SE" dirty="0"/>
              <a:t> is </a:t>
            </a:r>
            <a:r>
              <a:rPr lang="sv-SE" dirty="0" err="1"/>
              <a:t>if</a:t>
            </a:r>
            <a:r>
              <a:rPr lang="sv-SE" dirty="0"/>
              <a:t> </a:t>
            </a:r>
            <a:r>
              <a:rPr lang="sv-SE" dirty="0" err="1"/>
              <a:t>dissimilar</a:t>
            </a:r>
            <a:r>
              <a:rPr lang="sv-SE" dirty="0"/>
              <a:t> </a:t>
            </a:r>
            <a:r>
              <a:rPr lang="sv-SE" dirty="0" err="1"/>
              <a:t>conditions</a:t>
            </a:r>
            <a:r>
              <a:rPr lang="sv-SE" dirty="0"/>
              <a:t> </a:t>
            </a:r>
            <a:r>
              <a:rPr lang="sv-SE" dirty="0" err="1"/>
              <a:t>are</a:t>
            </a:r>
            <a:r>
              <a:rPr lang="sv-SE" dirty="0"/>
              <a:t> </a:t>
            </a:r>
            <a:r>
              <a:rPr lang="sv-SE" dirty="0" err="1"/>
              <a:t>applied</a:t>
            </a:r>
            <a:r>
              <a:rPr lang="sv-SE" dirty="0"/>
              <a:t> to </a:t>
            </a:r>
            <a:r>
              <a:rPr lang="sv-SE" dirty="0" err="1"/>
              <a:t>equvialent</a:t>
            </a:r>
            <a:r>
              <a:rPr lang="sv-SE" dirty="0"/>
              <a:t> situations </a:t>
            </a:r>
            <a:r>
              <a:rPr lang="sv-SE" dirty="0" err="1"/>
              <a:t>placing</a:t>
            </a:r>
            <a:r>
              <a:rPr lang="sv-SE" dirty="0"/>
              <a:t> a trading partner at a </a:t>
            </a:r>
            <a:r>
              <a:rPr lang="sv-SE" dirty="0" err="1"/>
              <a:t>competitive</a:t>
            </a:r>
            <a:r>
              <a:rPr lang="sv-SE" dirty="0"/>
              <a:t> </a:t>
            </a:r>
            <a:r>
              <a:rPr lang="sv-SE" dirty="0" err="1"/>
              <a:t>disadvantage</a:t>
            </a:r>
            <a:r>
              <a:rPr lang="sv-SE" dirty="0"/>
              <a:t> (and not </a:t>
            </a:r>
            <a:r>
              <a:rPr lang="sv-SE" dirty="0" err="1"/>
              <a:t>discrimination</a:t>
            </a:r>
            <a:r>
              <a:rPr lang="sv-SE" dirty="0"/>
              <a:t> </a:t>
            </a:r>
            <a:r>
              <a:rPr lang="sv-SE" dirty="0" err="1"/>
              <a:t>between</a:t>
            </a:r>
            <a:r>
              <a:rPr lang="sv-SE" dirty="0"/>
              <a:t> different </a:t>
            </a:r>
            <a:r>
              <a:rPr lang="sv-SE" dirty="0" err="1"/>
              <a:t>member</a:t>
            </a:r>
            <a:r>
              <a:rPr lang="sv-SE" dirty="0"/>
              <a:t> </a:t>
            </a:r>
            <a:r>
              <a:rPr lang="sv-SE" dirty="0" err="1"/>
              <a:t>states</a:t>
            </a:r>
            <a:r>
              <a:rPr lang="sv-SE" dirty="0"/>
              <a:t>). </a:t>
            </a:r>
          </a:p>
          <a:p>
            <a:r>
              <a:rPr lang="sv-SE" dirty="0"/>
              <a:t>The </a:t>
            </a:r>
            <a:r>
              <a:rPr lang="sv-SE" dirty="0" err="1"/>
              <a:t>measure</a:t>
            </a:r>
            <a:r>
              <a:rPr lang="sv-SE" dirty="0"/>
              <a:t> is </a:t>
            </a:r>
            <a:r>
              <a:rPr lang="sv-SE" dirty="0" err="1"/>
              <a:t>thereafter</a:t>
            </a:r>
            <a:r>
              <a:rPr lang="sv-SE" dirty="0"/>
              <a:t> </a:t>
            </a:r>
            <a:r>
              <a:rPr lang="sv-SE" dirty="0" err="1"/>
              <a:t>assessed</a:t>
            </a:r>
            <a:r>
              <a:rPr lang="sv-SE" dirty="0"/>
              <a:t> to </a:t>
            </a:r>
            <a:r>
              <a:rPr lang="sv-SE" dirty="0" err="1"/>
              <a:t>find</a:t>
            </a:r>
            <a:r>
              <a:rPr lang="sv-SE" dirty="0"/>
              <a:t> </a:t>
            </a:r>
            <a:r>
              <a:rPr lang="sv-SE" dirty="0" err="1"/>
              <a:t>out</a:t>
            </a:r>
            <a:r>
              <a:rPr lang="sv-SE" dirty="0"/>
              <a:t> in </a:t>
            </a:r>
            <a:r>
              <a:rPr lang="en-US" dirty="0"/>
              <a:t>which way the measure was designed to see if it may be justified on the basis of objectively acceptable reasons (proportionate). </a:t>
            </a:r>
            <a:endParaRPr lang="sv-SE" dirty="0"/>
          </a:p>
        </p:txBody>
      </p:sp>
      <p:sp>
        <p:nvSpPr>
          <p:cNvPr id="5" name="Rubrik 4">
            <a:extLst>
              <a:ext uri="{FF2B5EF4-FFF2-40B4-BE49-F238E27FC236}">
                <a16:creationId xmlns:a16="http://schemas.microsoft.com/office/drawing/2014/main" id="{52FDE0DA-A7E3-640B-6D05-3BDD3FA549D8}"/>
              </a:ext>
            </a:extLst>
          </p:cNvPr>
          <p:cNvSpPr>
            <a:spLocks noGrp="1"/>
          </p:cNvSpPr>
          <p:nvPr>
            <p:ph type="title"/>
          </p:nvPr>
        </p:nvSpPr>
        <p:spPr/>
        <p:txBody>
          <a:bodyPr/>
          <a:lstStyle/>
          <a:p>
            <a:r>
              <a:rPr lang="sv-SE" dirty="0"/>
              <a:t>Art 102 TFEU – Dominant position</a:t>
            </a:r>
          </a:p>
        </p:txBody>
      </p:sp>
    </p:spTree>
    <p:extLst>
      <p:ext uri="{BB962C8B-B14F-4D97-AF65-F5344CB8AC3E}">
        <p14:creationId xmlns:p14="http://schemas.microsoft.com/office/powerpoint/2010/main" val="324407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DC7F1459-6643-603D-FEBB-3757F9A0D252}"/>
              </a:ext>
            </a:extLst>
          </p:cNvPr>
          <p:cNvSpPr>
            <a:spLocks noGrp="1"/>
          </p:cNvSpPr>
          <p:nvPr>
            <p:ph type="title"/>
          </p:nvPr>
        </p:nvSpPr>
        <p:spPr/>
        <p:txBody>
          <a:bodyPr/>
          <a:lstStyle/>
          <a:p>
            <a:endParaRPr lang="sv-SE"/>
          </a:p>
        </p:txBody>
      </p:sp>
      <p:sp>
        <p:nvSpPr>
          <p:cNvPr id="7" name="Platshållare för text 6">
            <a:extLst>
              <a:ext uri="{FF2B5EF4-FFF2-40B4-BE49-F238E27FC236}">
                <a16:creationId xmlns:a16="http://schemas.microsoft.com/office/drawing/2014/main" id="{06DCD904-9E64-76CE-4AD7-DCBFD87D837C}"/>
              </a:ext>
            </a:extLst>
          </p:cNvPr>
          <p:cNvSpPr>
            <a:spLocks noGrp="1"/>
          </p:cNvSpPr>
          <p:nvPr>
            <p:ph type="body" sz="quarter" idx="13"/>
          </p:nvPr>
        </p:nvSpPr>
        <p:spPr/>
        <p:txBody>
          <a:bodyPr/>
          <a:lstStyle/>
          <a:p>
            <a:endParaRPr lang="sv-SE"/>
          </a:p>
        </p:txBody>
      </p:sp>
      <p:sp>
        <p:nvSpPr>
          <p:cNvPr id="2" name="Platshållare för datum 1">
            <a:extLst>
              <a:ext uri="{FF2B5EF4-FFF2-40B4-BE49-F238E27FC236}">
                <a16:creationId xmlns:a16="http://schemas.microsoft.com/office/drawing/2014/main" id="{67830C8E-9FB3-3043-EF98-3074890E0969}"/>
              </a:ext>
            </a:extLst>
          </p:cNvPr>
          <p:cNvSpPr>
            <a:spLocks noGrp="1"/>
          </p:cNvSpPr>
          <p:nvPr>
            <p:ph type="dt" sz="half" idx="10"/>
          </p:nvPr>
        </p:nvSpPr>
        <p:spPr/>
        <p:txBody>
          <a:bodyPr/>
          <a:lstStyle/>
          <a:p>
            <a:fld id="{5B034638-A426-4C79-B348-281C82C2B898}" type="datetime1">
              <a:rPr lang="sv-SE" smtClean="0"/>
              <a:t>2023-10-23</a:t>
            </a:fld>
            <a:endParaRPr lang="sv-SE" dirty="0"/>
          </a:p>
        </p:txBody>
      </p:sp>
      <p:sp>
        <p:nvSpPr>
          <p:cNvPr id="3" name="Platshållare för bildnummer 2">
            <a:extLst>
              <a:ext uri="{FF2B5EF4-FFF2-40B4-BE49-F238E27FC236}">
                <a16:creationId xmlns:a16="http://schemas.microsoft.com/office/drawing/2014/main" id="{F7381531-8C01-4575-402E-73E266478539}"/>
              </a:ext>
            </a:extLst>
          </p:cNvPr>
          <p:cNvSpPr>
            <a:spLocks noGrp="1"/>
          </p:cNvSpPr>
          <p:nvPr>
            <p:ph type="sldNum" sz="quarter" idx="12"/>
          </p:nvPr>
        </p:nvSpPr>
        <p:spPr/>
        <p:txBody>
          <a:bodyPr/>
          <a:lstStyle/>
          <a:p>
            <a:fld id="{328EC690-4205-452D-8738-44AC2C0A25D9}" type="slidenum">
              <a:rPr lang="sv-SE" smtClean="0"/>
              <a:pPr/>
              <a:t>12</a:t>
            </a:fld>
            <a:endParaRPr lang="sv-SE" dirty="0"/>
          </a:p>
        </p:txBody>
      </p:sp>
    </p:spTree>
    <p:extLst>
      <p:ext uri="{BB962C8B-B14F-4D97-AF65-F5344CB8AC3E}">
        <p14:creationId xmlns:p14="http://schemas.microsoft.com/office/powerpoint/2010/main" val="1129417360"/>
      </p:ext>
    </p:extLst>
  </p:cSld>
  <p:clrMapOvr>
    <a:masterClrMapping/>
  </p:clrMapOvr>
</p:sld>
</file>

<file path=ppt/theme/theme1.xml><?xml version="1.0" encoding="utf-8"?>
<a:theme xmlns:a="http://schemas.openxmlformats.org/drawingml/2006/main" name="Systembolaget Presentation">
  <a:themeElements>
    <a:clrScheme name="Systembolaget">
      <a:dk1>
        <a:sysClr val="windowText" lastClr="000000"/>
      </a:dk1>
      <a:lt1>
        <a:sysClr val="window" lastClr="FFFFFF"/>
      </a:lt1>
      <a:dk2>
        <a:srgbClr val="737373"/>
      </a:dk2>
      <a:lt2>
        <a:srgbClr val="D0D0CE"/>
      </a:lt2>
      <a:accent1>
        <a:srgbClr val="5CAA7F"/>
      </a:accent1>
      <a:accent2>
        <a:srgbClr val="E3D855"/>
      </a:accent2>
      <a:accent3>
        <a:srgbClr val="72B1DE"/>
      </a:accent3>
      <a:accent4>
        <a:srgbClr val="F7B263"/>
      </a:accent4>
      <a:accent5>
        <a:srgbClr val="396797"/>
      </a:accent5>
      <a:accent6>
        <a:srgbClr val="954F72"/>
      </a:accent6>
      <a:hlink>
        <a:srgbClr val="000000"/>
      </a:hlink>
      <a:folHlink>
        <a:srgbClr val="5CAA7F"/>
      </a:folHlink>
    </a:clrScheme>
    <a:fontScheme name="Systembolaget">
      <a:majorFont>
        <a:latin typeface="Centur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Primary Green">
      <a:srgbClr val="095741"/>
    </a:custClr>
    <a:custClr name="Primary Yellow">
      <a:srgbClr val="7F5E00"/>
    </a:custClr>
    <a:custClr name="Grey">
      <a:srgbClr val="737373"/>
    </a:custClr>
    <a:custClr name="Lilac">
      <a:srgbClr val="583F7C"/>
    </a:custClr>
    <a:custClr>
      <a:srgbClr val="396797"/>
    </a:custClr>
    <a:custClr name="Chardonnay">
      <a:srgbClr val="A93A07"/>
    </a:custClr>
    <a:custClr name="Rose">
      <a:srgbClr val="8E2C37"/>
    </a:custClr>
    <a:custClr name="Eco Green">
      <a:srgbClr val="5CAA7F"/>
    </a:custClr>
    <a:custClr name="New Orange">
      <a:srgbClr val="FF8A3D"/>
    </a:custClr>
    <a:custClr>
      <a:srgbClr val="FFFFFF"/>
    </a:custClr>
    <a:custClr name="Primary Green">
      <a:srgbClr val="537F61"/>
    </a:custClr>
    <a:custClr name="Primary Yellow">
      <a:srgbClr val="B89E07"/>
    </a:custClr>
    <a:custClr name="Grey">
      <a:srgbClr val="F2F2F2"/>
    </a:custClr>
    <a:custClr name="Lilac">
      <a:srgbClr val="7D5E90"/>
    </a:custClr>
    <a:custClr name="Blue">
      <a:srgbClr val="4279A4"/>
    </a:custClr>
    <a:custClr name="Chardonnay">
      <a:srgbClr val="B06225"/>
    </a:custClr>
    <a:custClr name="Rose">
      <a:srgbClr val="A44A55"/>
    </a:custClr>
    <a:custClr name="Eco Green">
      <a:srgbClr val="8DC4A5"/>
    </a:custClr>
    <a:custClr name="New Orange">
      <a:srgbClr val="FFAD77"/>
    </a:custClr>
    <a:custClr>
      <a:srgbClr val="FFFFFF"/>
    </a:custClr>
    <a:custClr name="Primary Green">
      <a:srgbClr val="A7D385"/>
    </a:custClr>
    <a:custClr name="Primary Yellow">
      <a:srgbClr val="E3D855"/>
    </a:custClr>
    <a:custClr name="Grey">
      <a:srgbClr val="F9F9F9"/>
    </a:custClr>
    <a:custClr name="Lilac">
      <a:srgbClr val="A08BCB"/>
    </a:custClr>
    <a:custClr name="Blue">
      <a:srgbClr val="72B1DE"/>
    </a:custClr>
    <a:custClr name="Chardonnay">
      <a:srgbClr val="F7B263"/>
    </a:custClr>
    <a:custClr name="Rose">
      <a:srgbClr val="DF8D9D"/>
    </a:custClr>
    <a:custClr>
      <a:srgbClr val="FFFFFF"/>
    </a:custClr>
    <a:custClr name="New Orange">
      <a:srgbClr val="FFE6D6"/>
    </a:custClr>
    <a:custClr>
      <a:srgbClr val="FFFFFF"/>
    </a:custClr>
    <a:custClr name="Primary Green">
      <a:srgbClr val="CDEAD5"/>
    </a:custClr>
    <a:custClr name="Primary Yellow">
      <a:srgbClr val="EEE9AC"/>
    </a:custClr>
    <a:custClr>
      <a:srgbClr val="FFFFFF"/>
    </a:custClr>
    <a:custClr name="Lilac">
      <a:srgbClr val="E5D7EC"/>
    </a:custClr>
    <a:custClr name="Blue">
      <a:srgbClr val="CAE0EC"/>
    </a:custClr>
    <a:custClr name="Chardonnay">
      <a:srgbClr val="F9D5A7"/>
    </a:custClr>
    <a:custClr name="Rose">
      <a:srgbClr val="F3D2D8"/>
    </a:custClr>
    <a:custClr>
      <a:srgbClr val="FFFFFF"/>
    </a:custClr>
    <a:custClr>
      <a:srgbClr val="FFFFFF"/>
    </a:custClr>
    <a:custClr>
      <a:srgbClr val="FFFFFF"/>
    </a:custClr>
    <a:custClr name="Primary Green">
      <a:srgbClr val="ECF7EF"/>
    </a:custClr>
    <a:custClr name="Primary Yellow">
      <a:srgbClr val="F8F7E0"/>
    </a:custClr>
    <a:custClr>
      <a:srgbClr val="FFFFFF"/>
    </a:custClr>
    <a:custClr name="Lilac">
      <a:srgbClr val="F5F0F8"/>
    </a:custClr>
    <a:custClr name="Blue">
      <a:srgbClr val="EBF3F8"/>
    </a:custClr>
    <a:custClr name="Chardonnay">
      <a:srgbClr val="FDEFDE"/>
    </a:custClr>
    <a:custClr name="Rose">
      <a:srgbClr val="FBEEF1"/>
    </a:custClr>
  </a:custClrLst>
  <a:extLst>
    <a:ext uri="{05A4C25C-085E-4340-85A3-A5531E510DB2}">
      <thm15:themeFamily xmlns:thm15="http://schemas.microsoft.com/office/thememl/2012/main" name="Presentation6" id="{F81F7D07-C720-458D-876F-550743066D60}" vid="{481010FD-6365-48B0-A856-9B993D8EAC48}"/>
    </a:ext>
  </a:extLst>
</a:theme>
</file>

<file path=ppt/theme/theme2.xml><?xml version="1.0" encoding="utf-8"?>
<a:theme xmlns:a="http://schemas.openxmlformats.org/drawingml/2006/main" name="Office-tema">
  <a:themeElements>
    <a:clrScheme name="Systembolaget">
      <a:dk1>
        <a:sysClr val="windowText" lastClr="000000"/>
      </a:dk1>
      <a:lt1>
        <a:sysClr val="window" lastClr="FFFFFF"/>
      </a:lt1>
      <a:dk2>
        <a:srgbClr val="737373"/>
      </a:dk2>
      <a:lt2>
        <a:srgbClr val="D0D0CE"/>
      </a:lt2>
      <a:accent1>
        <a:srgbClr val="5CAA7F"/>
      </a:accent1>
      <a:accent2>
        <a:srgbClr val="E3D855"/>
      </a:accent2>
      <a:accent3>
        <a:srgbClr val="72B1DE"/>
      </a:accent3>
      <a:accent4>
        <a:srgbClr val="F7B263"/>
      </a:accent4>
      <a:accent5>
        <a:srgbClr val="396797"/>
      </a:accent5>
      <a:accent6>
        <a:srgbClr val="954F72"/>
      </a:accent6>
      <a:hlink>
        <a:srgbClr val="000000"/>
      </a:hlink>
      <a:folHlink>
        <a:srgbClr val="5CAA7F"/>
      </a:folHlink>
    </a:clrScheme>
    <a:fontScheme name="Systembolaget Font">
      <a:majorFont>
        <a:latin typeface="Centur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Systembolaget">
      <a:dk1>
        <a:sysClr val="windowText" lastClr="000000"/>
      </a:dk1>
      <a:lt1>
        <a:sysClr val="window" lastClr="FFFFFF"/>
      </a:lt1>
      <a:dk2>
        <a:srgbClr val="737373"/>
      </a:dk2>
      <a:lt2>
        <a:srgbClr val="D0D0CE"/>
      </a:lt2>
      <a:accent1>
        <a:srgbClr val="5CAA7F"/>
      </a:accent1>
      <a:accent2>
        <a:srgbClr val="E3D855"/>
      </a:accent2>
      <a:accent3>
        <a:srgbClr val="72B1DE"/>
      </a:accent3>
      <a:accent4>
        <a:srgbClr val="F7B263"/>
      </a:accent4>
      <a:accent5>
        <a:srgbClr val="396797"/>
      </a:accent5>
      <a:accent6>
        <a:srgbClr val="954F72"/>
      </a:accent6>
      <a:hlink>
        <a:srgbClr val="000000"/>
      </a:hlink>
      <a:folHlink>
        <a:srgbClr val="5CAA7F"/>
      </a:folHlink>
    </a:clrScheme>
    <a:fontScheme name="Systembolaget Font">
      <a:majorFont>
        <a:latin typeface="Centur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7E84318950B37448DAF2C9E444EA26E" ma:contentTypeVersion="19" ma:contentTypeDescription="Skapa ett nytt dokument." ma:contentTypeScope="" ma:versionID="12684514e08cc3cacf2407d19cf8af10">
  <xsd:schema xmlns:xsd="http://www.w3.org/2001/XMLSchema" xmlns:xs="http://www.w3.org/2001/XMLSchema" xmlns:p="http://schemas.microsoft.com/office/2006/metadata/properties" xmlns:ns2="40cc7932-675e-4d16-b682-2d4404272ac8" xmlns:ns3="368a8123-641f-470f-af3e-6c8ddc1a6fa3" targetNamespace="http://schemas.microsoft.com/office/2006/metadata/properties" ma:root="true" ma:fieldsID="fa40de6adfe57b59e96ce6e0e754a7b7" ns2:_="" ns3:_="">
    <xsd:import namespace="40cc7932-675e-4d16-b682-2d4404272ac8"/>
    <xsd:import namespace="368a8123-641f-470f-af3e-6c8ddc1a6fa3"/>
    <xsd:element name="properties">
      <xsd:complexType>
        <xsd:sequence>
          <xsd:element name="documentManagement">
            <xsd:complexType>
              <xsd:all>
                <xsd:element ref="ns2:TaxCatchAll" minOccurs="0"/>
                <xsd:element ref="ns3:MediaServiceMetadata" minOccurs="0"/>
                <xsd:element ref="ns3:MediaServiceFastMetadata" minOccurs="0"/>
                <xsd:element ref="ns3:MediaServiceDateTaken" minOccurs="0"/>
                <xsd:element ref="ns3:MediaServiceAutoTags" minOccurs="0"/>
                <xsd:element ref="ns3:MediaServiceLocation" minOccurs="0"/>
                <xsd:element ref="ns2:SharedWithUsers" minOccurs="0"/>
                <xsd:element ref="ns2:SharedWithDetails" minOccurs="0"/>
                <xsd:element ref="ns3:MediaServiceGenerationTime" minOccurs="0"/>
                <xsd:element ref="ns3:MediaServiceEventHashCode" minOccurs="0"/>
                <xsd:element ref="ns3:MediaServiceObjectDetectorVersions"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cc7932-675e-4d16-b682-2d4404272ac8"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fbd6ef68-2483-40c2-9a31-e7913fc3d0f4}" ma:internalName="TaxCatchAll" ma:showField="CatchAllData" ma:web="40cc7932-675e-4d16-b682-2d4404272ac8">
      <xsd:complexType>
        <xsd:complexContent>
          <xsd:extension base="dms:MultiChoiceLookup">
            <xsd:sequence>
              <xsd:element name="Value" type="dms:Lookup" maxOccurs="unbounded" minOccurs="0" nillable="true"/>
            </xsd:sequence>
          </xsd:extension>
        </xsd:complexContent>
      </xsd:complexType>
    </xsd:element>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68a8123-641f-470f-af3e-6c8ddc1a6fa3"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AutoTags" ma:index="12" nillable="true" ma:displayName="MediaServiceAutoTags" ma:description="" ma:internalName="MediaServiceAutoTags" ma:readOnly="true">
      <xsd:simpleType>
        <xsd:restriction base="dms:Text"/>
      </xsd:simpleType>
    </xsd:element>
    <xsd:element name="MediaServiceLocation" ma:index="13" nillable="true" ma:displayName="MediaServiceLocation" ma:descrip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20" nillable="true" ma:taxonomy="true" ma:internalName="lcf76f155ced4ddcb4097134ff3c332f" ma:taxonomyFieldName="MediaServiceImageTags" ma:displayName="Bildmarkeringar" ma:readOnly="false" ma:fieldId="{5cf76f15-5ced-4ddc-b409-7134ff3c332f}" ma:taxonomyMulti="true" ma:sspId="69eb87cd-e257-4173-b66c-aaf2b00f768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68a8123-641f-470f-af3e-6c8ddc1a6fa3">
      <Terms xmlns="http://schemas.microsoft.com/office/infopath/2007/PartnerControls"/>
    </lcf76f155ced4ddcb4097134ff3c332f>
    <TaxCatchAll xmlns="40cc7932-675e-4d16-b682-2d4404272ac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BAF034-4678-4A07-9783-474381BEEE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cc7932-675e-4d16-b682-2d4404272ac8"/>
    <ds:schemaRef ds:uri="368a8123-641f-470f-af3e-6c8ddc1a6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59850A-9F61-4641-806D-8060E5C9AF72}">
  <ds:schemaRefs>
    <ds:schemaRef ds:uri="http://schemas.microsoft.com/office/2006/documentManagement/types"/>
    <ds:schemaRef ds:uri="http://schemas.microsoft.com/office/2006/metadata/properties"/>
    <ds:schemaRef ds:uri="10c3a147-0d64-46aa-a281-dc97358e8373"/>
    <ds:schemaRef ds:uri="http://purl.org/dc/elements/1.1/"/>
    <ds:schemaRef ds:uri="d7532cd0-e888-47d6-8f58-db0210f25002"/>
    <ds:schemaRef ds:uri="http://www.w3.org/XML/1998/namespace"/>
    <ds:schemaRef ds:uri="http://purl.org/dc/terms/"/>
    <ds:schemaRef ds:uri="http://schemas.microsoft.com/office/infopath/2007/PartnerControls"/>
    <ds:schemaRef ds:uri="http://schemas.openxmlformats.org/package/2006/metadata/core-properties"/>
    <ds:schemaRef ds:uri="http://purl.org/dc/dcmitype/"/>
    <ds:schemaRef ds:uri="368a8123-641f-470f-af3e-6c8ddc1a6fa3"/>
    <ds:schemaRef ds:uri="40cc7932-675e-4d16-b682-2d4404272ac8"/>
  </ds:schemaRefs>
</ds:datastoreItem>
</file>

<file path=customXml/itemProps3.xml><?xml version="1.0" encoding="utf-8"?>
<ds:datastoreItem xmlns:ds="http://schemas.openxmlformats.org/officeDocument/2006/customXml" ds:itemID="{E487E633-CCCA-4647-8752-4FE84B0DB7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8079</TotalTime>
  <Words>1598</Words>
  <Application>Microsoft Office PowerPoint</Application>
  <PresentationFormat>Bildspel på skärmen (16:9)</PresentationFormat>
  <Paragraphs>76</Paragraphs>
  <Slides>12</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Century</vt:lpstr>
      <vt:lpstr>Helvetica Neue Medium</vt:lpstr>
      <vt:lpstr>Systembolaget Presentation</vt:lpstr>
      <vt:lpstr>EU legal framework  Public Retail Monopolies</vt:lpstr>
      <vt:lpstr>Introduction</vt:lpstr>
      <vt:lpstr>Context</vt:lpstr>
      <vt:lpstr>Treaty on the Functioning of the European Union (TFEU)</vt:lpstr>
      <vt:lpstr>Measure/actions taken by a monopoly may be examined either under Art 34 or Art 37 TFEU</vt:lpstr>
      <vt:lpstr>The admissibility of public monopolies (EU law foundation)</vt:lpstr>
      <vt:lpstr>PowerPoint-presentation</vt:lpstr>
      <vt:lpstr>Existence and operations of the monopoly</vt:lpstr>
      <vt:lpstr>PowerPoint-presentation</vt:lpstr>
      <vt:lpstr>PowerPoint-presentation</vt:lpstr>
      <vt:lpstr>Art 102 TFEU – Dominant position</vt:lpstr>
      <vt:lpstr>PowerPoint-presentation</vt:lpstr>
    </vt:vector>
  </TitlesOfParts>
  <Company>Systembolaget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Instruktionssida – Radera när du läst klart</dc:title>
  <dc:creator>Fredrik Woods</dc:creator>
  <cp:lastModifiedBy>Peter Allebeck</cp:lastModifiedBy>
  <cp:revision>3</cp:revision>
  <cp:lastPrinted>2016-04-12T11:42:09Z</cp:lastPrinted>
  <dcterms:created xsi:type="dcterms:W3CDTF">2023-07-05T05:46:45Z</dcterms:created>
  <dcterms:modified xsi:type="dcterms:W3CDTF">2023-10-23T16:53:57Z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0x01010097E84318950B37448DAF2C9E444EA26E</vt:lpwstr>
  </property>
  <property fmtid="{D5CDD505-2E9C-101B-9397-08002B2CF9AE}" pid="3" name="Order">
    <vt:r8>1389600</vt:r8>
  </property>
  <property fmtid="{D5CDD505-2E9C-101B-9397-08002B2CF9AE}" pid="4" name="MediaServiceImageTags">
    <vt:lpwstr/>
  </property>
</Properties>
</file>