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2" r:id="rId6"/>
    <p:sldMasterId id="2147483684" r:id="rId7"/>
    <p:sldMasterId id="2147483696" r:id="rId8"/>
  </p:sldMasterIdLst>
  <p:notesMasterIdLst>
    <p:notesMasterId r:id="rId36"/>
  </p:notesMasterIdLst>
  <p:sldIdLst>
    <p:sldId id="437" r:id="rId9"/>
    <p:sldId id="422" r:id="rId10"/>
    <p:sldId id="450" r:id="rId11"/>
    <p:sldId id="451" r:id="rId12"/>
    <p:sldId id="457" r:id="rId13"/>
    <p:sldId id="453" r:id="rId14"/>
    <p:sldId id="452" r:id="rId15"/>
    <p:sldId id="436" r:id="rId16"/>
    <p:sldId id="454" r:id="rId17"/>
    <p:sldId id="455" r:id="rId18"/>
    <p:sldId id="438" r:id="rId19"/>
    <p:sldId id="456" r:id="rId20"/>
    <p:sldId id="440" r:id="rId21"/>
    <p:sldId id="441" r:id="rId22"/>
    <p:sldId id="426" r:id="rId23"/>
    <p:sldId id="460" r:id="rId24"/>
    <p:sldId id="462" r:id="rId25"/>
    <p:sldId id="410" r:id="rId26"/>
    <p:sldId id="459" r:id="rId27"/>
    <p:sldId id="442" r:id="rId28"/>
    <p:sldId id="448" r:id="rId29"/>
    <p:sldId id="444" r:id="rId30"/>
    <p:sldId id="274" r:id="rId31"/>
    <p:sldId id="465" r:id="rId32"/>
    <p:sldId id="424" r:id="rId33"/>
    <p:sldId id="464" r:id="rId34"/>
    <p:sldId id="273" r:id="rId3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mil Juslin" initials="EJ" lastIdx="2" clrIdx="0">
    <p:extLst>
      <p:ext uri="{19B8F6BF-5375-455C-9EA6-DF929625EA0E}">
        <p15:presenceInfo xmlns:p15="http://schemas.microsoft.com/office/powerpoint/2012/main" userId="S-1-5-21-1417001333-616249376-682003330-262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819F"/>
    <a:srgbClr val="FBFB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4660"/>
  </p:normalViewPr>
  <p:slideViewPr>
    <p:cSldViewPr snapToGrid="0">
      <p:cViewPr varScale="1">
        <p:scale>
          <a:sx n="70" d="100"/>
          <a:sy n="70" d="100"/>
        </p:scale>
        <p:origin x="5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18" Type="http://schemas.openxmlformats.org/officeDocument/2006/relationships/image" Target="../media/image2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17" Type="http://schemas.openxmlformats.org/officeDocument/2006/relationships/image" Target="../media/image20.png"/><Relationship Id="rId2" Type="http://schemas.openxmlformats.org/officeDocument/2006/relationships/image" Target="../media/image5.svg"/><Relationship Id="rId16" Type="http://schemas.openxmlformats.org/officeDocument/2006/relationships/image" Target="../media/image19.svg"/><Relationship Id="rId20" Type="http://schemas.openxmlformats.org/officeDocument/2006/relationships/image" Target="../media/image23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svg"/><Relationship Id="rId19" Type="http://schemas.openxmlformats.org/officeDocument/2006/relationships/image" Target="../media/image22.pn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18" Type="http://schemas.openxmlformats.org/officeDocument/2006/relationships/image" Target="../media/image2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17" Type="http://schemas.openxmlformats.org/officeDocument/2006/relationships/image" Target="../media/image20.png"/><Relationship Id="rId2" Type="http://schemas.openxmlformats.org/officeDocument/2006/relationships/image" Target="../media/image5.svg"/><Relationship Id="rId16" Type="http://schemas.openxmlformats.org/officeDocument/2006/relationships/image" Target="../media/image19.svg"/><Relationship Id="rId20" Type="http://schemas.openxmlformats.org/officeDocument/2006/relationships/image" Target="../media/image23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svg"/><Relationship Id="rId19" Type="http://schemas.openxmlformats.org/officeDocument/2006/relationships/image" Target="../media/image22.pn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60A5E4-042F-404E-B1CD-BB6E301B7660}" type="doc">
      <dgm:prSet loTypeId="urn:microsoft.com/office/officeart/2005/8/layout/pList1" loCatId="pictur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9043457E-93EE-44A9-BD5E-D6104942B663}">
      <dgm:prSet custT="1"/>
      <dgm:spPr/>
      <dgm:t>
        <a:bodyPr/>
        <a:lstStyle/>
        <a:p>
          <a:r>
            <a:rPr lang="sv-SE" sz="1400" dirty="0">
              <a:latin typeface="Georgia" panose="02040502050405020303" pitchFamily="18" charset="0"/>
            </a:rPr>
            <a:t>Control </a:t>
          </a:r>
          <a:r>
            <a:rPr lang="en-GB" sz="1400" noProof="0" dirty="0">
              <a:latin typeface="Georgia" panose="02040502050405020303" pitchFamily="18" charset="0"/>
            </a:rPr>
            <a:t>the</a:t>
          </a:r>
          <a:r>
            <a:rPr lang="sv-SE" sz="1400" dirty="0">
              <a:latin typeface="Georgia" panose="02040502050405020303" pitchFamily="18" charset="0"/>
            </a:rPr>
            <a:t> </a:t>
          </a:r>
          <a:r>
            <a:rPr lang="sv-SE" sz="1400" dirty="0" err="1">
              <a:latin typeface="Georgia" panose="02040502050405020303" pitchFamily="18" charset="0"/>
            </a:rPr>
            <a:t>ground</a:t>
          </a:r>
          <a:endParaRPr lang="sv-SE" sz="1400" dirty="0">
            <a:latin typeface="Georgia" panose="02040502050405020303" pitchFamily="18" charset="0"/>
          </a:endParaRPr>
        </a:p>
      </dgm:t>
    </dgm:pt>
    <dgm:pt modelId="{3302D005-BCC0-4FE9-B89C-EB2FD8CC8236}" type="parTrans" cxnId="{401E5215-A708-4E1B-BF42-74AD9D7D81FA}">
      <dgm:prSet/>
      <dgm:spPr/>
      <dgm:t>
        <a:bodyPr/>
        <a:lstStyle/>
        <a:p>
          <a:endParaRPr lang="sv-SE"/>
        </a:p>
      </dgm:t>
    </dgm:pt>
    <dgm:pt modelId="{1B2316A1-0EC1-42A7-A462-12D2DEEFDC48}" type="sibTrans" cxnId="{401E5215-A708-4E1B-BF42-74AD9D7D81FA}">
      <dgm:prSet/>
      <dgm:spPr/>
      <dgm:t>
        <a:bodyPr/>
        <a:lstStyle/>
        <a:p>
          <a:endParaRPr lang="sv-SE"/>
        </a:p>
      </dgm:t>
    </dgm:pt>
    <dgm:pt modelId="{9E6DD424-5654-4BF5-BC6D-978A44691B04}">
      <dgm:prSet custT="1"/>
      <dgm:spPr/>
      <dgm:t>
        <a:bodyPr/>
        <a:lstStyle/>
        <a:p>
          <a:r>
            <a:rPr lang="sv-SE" sz="1400" dirty="0">
              <a:latin typeface="Georgia" panose="02040502050405020303" pitchFamily="18" charset="0"/>
            </a:rPr>
            <a:t>Spin the media</a:t>
          </a:r>
        </a:p>
      </dgm:t>
    </dgm:pt>
    <dgm:pt modelId="{1A62CFD1-9369-4661-B2FA-48EFF674B71F}" type="parTrans" cxnId="{EB8754C6-3A92-48CA-9358-CB5F2223DAF8}">
      <dgm:prSet/>
      <dgm:spPr/>
      <dgm:t>
        <a:bodyPr/>
        <a:lstStyle/>
        <a:p>
          <a:endParaRPr lang="sv-SE"/>
        </a:p>
      </dgm:t>
    </dgm:pt>
    <dgm:pt modelId="{0587A4FE-BD1B-4213-97E2-4B5688D1E005}" type="sibTrans" cxnId="{EB8754C6-3A92-48CA-9358-CB5F2223DAF8}">
      <dgm:prSet/>
      <dgm:spPr/>
      <dgm:t>
        <a:bodyPr/>
        <a:lstStyle/>
        <a:p>
          <a:endParaRPr lang="sv-SE"/>
        </a:p>
      </dgm:t>
    </dgm:pt>
    <dgm:pt modelId="{9CF65F7D-3AC6-4C60-9FA3-F9CDC00614CB}">
      <dgm:prSet custT="1"/>
      <dgm:spPr/>
      <dgm:t>
        <a:bodyPr/>
        <a:lstStyle/>
        <a:p>
          <a:r>
            <a:rPr lang="sv-SE" sz="1400" dirty="0" err="1">
              <a:latin typeface="Georgia" panose="02040502050405020303" pitchFamily="18" charset="0"/>
            </a:rPr>
            <a:t>Engineer</a:t>
          </a:r>
          <a:r>
            <a:rPr lang="sv-SE" sz="1400" dirty="0">
              <a:latin typeface="Georgia" panose="02040502050405020303" pitchFamily="18" charset="0"/>
            </a:rPr>
            <a:t> a </a:t>
          </a:r>
          <a:r>
            <a:rPr lang="sv-SE" sz="1400" dirty="0" err="1">
              <a:latin typeface="Georgia" panose="02040502050405020303" pitchFamily="18" charset="0"/>
            </a:rPr>
            <a:t>following</a:t>
          </a:r>
          <a:endParaRPr lang="sv-SE" sz="1400" dirty="0">
            <a:latin typeface="Georgia" panose="02040502050405020303" pitchFamily="18" charset="0"/>
          </a:endParaRPr>
        </a:p>
      </dgm:t>
    </dgm:pt>
    <dgm:pt modelId="{75FAC0F6-0779-4D97-BF38-6D8EADC0DE93}" type="parTrans" cxnId="{8997611E-A180-4207-AB41-7891FE7AA757}">
      <dgm:prSet/>
      <dgm:spPr/>
      <dgm:t>
        <a:bodyPr/>
        <a:lstStyle/>
        <a:p>
          <a:endParaRPr lang="sv-SE"/>
        </a:p>
      </dgm:t>
    </dgm:pt>
    <dgm:pt modelId="{A36B85D3-B629-40EE-B4E8-3D9AE6A5AA5B}" type="sibTrans" cxnId="{8997611E-A180-4207-AB41-7891FE7AA757}">
      <dgm:prSet/>
      <dgm:spPr/>
      <dgm:t>
        <a:bodyPr/>
        <a:lstStyle/>
        <a:p>
          <a:endParaRPr lang="sv-SE"/>
        </a:p>
      </dgm:t>
    </dgm:pt>
    <dgm:pt modelId="{C51FDF60-CD3F-47C2-90C3-9E58F864856E}">
      <dgm:prSet custT="1"/>
      <dgm:spPr/>
      <dgm:t>
        <a:bodyPr/>
        <a:lstStyle/>
        <a:p>
          <a:r>
            <a:rPr lang="sv-SE" sz="1400" b="0" i="0" dirty="0">
              <a:latin typeface="Georgia" panose="02040502050405020303" pitchFamily="18" charset="0"/>
            </a:rPr>
            <a:t>Buy in </a:t>
          </a:r>
          <a:r>
            <a:rPr lang="sv-SE" sz="1400" b="0" i="0" dirty="0" err="1">
              <a:latin typeface="Georgia" panose="02040502050405020303" pitchFamily="18" charset="0"/>
            </a:rPr>
            <a:t>credibility</a:t>
          </a:r>
          <a:endParaRPr lang="sv-SE" sz="1400" b="0" dirty="0">
            <a:latin typeface="Georgia" panose="02040502050405020303" pitchFamily="18" charset="0"/>
          </a:endParaRPr>
        </a:p>
      </dgm:t>
    </dgm:pt>
    <dgm:pt modelId="{CB29007C-1B09-4FB1-9F4F-6216F6E7AB73}" type="parTrans" cxnId="{DB439E4A-DE52-4074-AB76-6AFF26A8BEF7}">
      <dgm:prSet/>
      <dgm:spPr/>
      <dgm:t>
        <a:bodyPr/>
        <a:lstStyle/>
        <a:p>
          <a:endParaRPr lang="sv-SE"/>
        </a:p>
      </dgm:t>
    </dgm:pt>
    <dgm:pt modelId="{16BA631B-F5C2-421E-9CD8-FA38923655E9}" type="sibTrans" cxnId="{DB439E4A-DE52-4074-AB76-6AFF26A8BEF7}">
      <dgm:prSet/>
      <dgm:spPr/>
      <dgm:t>
        <a:bodyPr/>
        <a:lstStyle/>
        <a:p>
          <a:endParaRPr lang="sv-SE"/>
        </a:p>
      </dgm:t>
    </dgm:pt>
    <dgm:pt modelId="{FC639612-3FD7-4975-AA36-76BECA95C997}">
      <dgm:prSet custT="1"/>
      <dgm:spPr/>
      <dgm:t>
        <a:bodyPr/>
        <a:lstStyle/>
        <a:p>
          <a:r>
            <a:rPr lang="sv-SE" sz="1400" dirty="0" err="1">
              <a:latin typeface="Georgia" panose="02040502050405020303" pitchFamily="18" charset="0"/>
            </a:rPr>
            <a:t>Neutralize</a:t>
          </a:r>
          <a:r>
            <a:rPr lang="sv-SE" sz="1400" dirty="0">
              <a:latin typeface="Georgia" panose="02040502050405020303" pitchFamily="18" charset="0"/>
            </a:rPr>
            <a:t> the </a:t>
          </a:r>
          <a:r>
            <a:rPr lang="en-GB" sz="1400" noProof="0" dirty="0">
              <a:latin typeface="Georgia" panose="02040502050405020303" pitchFamily="18" charset="0"/>
            </a:rPr>
            <a:t>opposition</a:t>
          </a:r>
        </a:p>
      </dgm:t>
    </dgm:pt>
    <dgm:pt modelId="{90CB99E7-BFE1-449E-B623-11C4191BB9E7}" type="parTrans" cxnId="{6202AC51-595D-472B-BF33-AA05FE39850B}">
      <dgm:prSet/>
      <dgm:spPr/>
      <dgm:t>
        <a:bodyPr/>
        <a:lstStyle/>
        <a:p>
          <a:endParaRPr lang="sv-SE"/>
        </a:p>
      </dgm:t>
    </dgm:pt>
    <dgm:pt modelId="{A4DFA290-3683-4DBC-BB1A-45139F66E27F}" type="sibTrans" cxnId="{6202AC51-595D-472B-BF33-AA05FE39850B}">
      <dgm:prSet/>
      <dgm:spPr/>
      <dgm:t>
        <a:bodyPr/>
        <a:lstStyle/>
        <a:p>
          <a:endParaRPr lang="sv-SE"/>
        </a:p>
      </dgm:t>
    </dgm:pt>
    <dgm:pt modelId="{F1D255CE-91BC-4772-91C3-CB4C93516C58}">
      <dgm:prSet custT="1"/>
      <dgm:spPr/>
      <dgm:t>
        <a:bodyPr/>
        <a:lstStyle/>
        <a:p>
          <a:r>
            <a:rPr lang="sv-SE" sz="1400" dirty="0">
              <a:latin typeface="Georgia" panose="02040502050405020303" pitchFamily="18" charset="0"/>
            </a:rPr>
            <a:t>Control the web</a:t>
          </a:r>
        </a:p>
      </dgm:t>
    </dgm:pt>
    <dgm:pt modelId="{F6CBFC9C-1178-4AC4-817F-194DFB57C853}" type="parTrans" cxnId="{D0A34FB3-E604-4278-9957-CA96874345FA}">
      <dgm:prSet/>
      <dgm:spPr/>
      <dgm:t>
        <a:bodyPr/>
        <a:lstStyle/>
        <a:p>
          <a:endParaRPr lang="sv-SE"/>
        </a:p>
      </dgm:t>
    </dgm:pt>
    <dgm:pt modelId="{40B0C411-E7E2-4D7D-903D-6F19FFFBFFAC}" type="sibTrans" cxnId="{D0A34FB3-E604-4278-9957-CA96874345FA}">
      <dgm:prSet/>
      <dgm:spPr/>
      <dgm:t>
        <a:bodyPr/>
        <a:lstStyle/>
        <a:p>
          <a:endParaRPr lang="sv-SE"/>
        </a:p>
      </dgm:t>
    </dgm:pt>
    <dgm:pt modelId="{B7158C55-0906-4D28-9B67-AF7D87157D66}">
      <dgm:prSet/>
      <dgm:spPr/>
      <dgm:t>
        <a:bodyPr/>
        <a:lstStyle/>
        <a:p>
          <a:r>
            <a:rPr lang="en-GB" dirty="0"/>
            <a:t>Sponsor a thinktank</a:t>
          </a:r>
        </a:p>
      </dgm:t>
    </dgm:pt>
    <dgm:pt modelId="{E62C82B1-8F0D-409B-8E8C-3D8684028D38}" type="parTrans" cxnId="{3BC51033-50C9-4534-8B73-71F5C1DC2890}">
      <dgm:prSet/>
      <dgm:spPr/>
      <dgm:t>
        <a:bodyPr/>
        <a:lstStyle/>
        <a:p>
          <a:endParaRPr lang="en-GB"/>
        </a:p>
      </dgm:t>
    </dgm:pt>
    <dgm:pt modelId="{23521A79-8BB5-431B-9094-607259C33E02}" type="sibTrans" cxnId="{3BC51033-50C9-4534-8B73-71F5C1DC2890}">
      <dgm:prSet/>
      <dgm:spPr/>
      <dgm:t>
        <a:bodyPr/>
        <a:lstStyle/>
        <a:p>
          <a:endParaRPr lang="en-GB"/>
        </a:p>
      </dgm:t>
    </dgm:pt>
    <dgm:pt modelId="{3A8779B1-BFBA-4C68-9DA9-D6BDE30C0E15}">
      <dgm:prSet/>
      <dgm:spPr/>
      <dgm:t>
        <a:bodyPr/>
        <a:lstStyle/>
        <a:p>
          <a:r>
            <a:rPr lang="en-GB" dirty="0"/>
            <a:t>Consult your critics</a:t>
          </a:r>
        </a:p>
      </dgm:t>
    </dgm:pt>
    <dgm:pt modelId="{0695D131-CAD3-4740-9817-50C5C0881BC0}" type="parTrans" cxnId="{5CD959D6-5F3E-407F-A8D9-91503C05B735}">
      <dgm:prSet/>
      <dgm:spPr/>
      <dgm:t>
        <a:bodyPr/>
        <a:lstStyle/>
        <a:p>
          <a:endParaRPr lang="en-GB"/>
        </a:p>
      </dgm:t>
    </dgm:pt>
    <dgm:pt modelId="{CCDEF1F1-277C-4C95-BDA5-74BDCDC3E70C}" type="sibTrans" cxnId="{5CD959D6-5F3E-407F-A8D9-91503C05B735}">
      <dgm:prSet/>
      <dgm:spPr/>
      <dgm:t>
        <a:bodyPr/>
        <a:lstStyle/>
        <a:p>
          <a:endParaRPr lang="en-GB"/>
        </a:p>
      </dgm:t>
    </dgm:pt>
    <dgm:pt modelId="{30CE1DB1-73CD-48F9-BA5C-0DA5C64DE2DC}">
      <dgm:prSet/>
      <dgm:spPr/>
      <dgm:t>
        <a:bodyPr/>
        <a:lstStyle/>
        <a:p>
          <a:r>
            <a:rPr lang="en-GB" dirty="0"/>
            <a:t>Open the door</a:t>
          </a:r>
        </a:p>
      </dgm:t>
    </dgm:pt>
    <dgm:pt modelId="{72FF94D6-B258-4124-9B27-28AB7F45CE08}" type="parTrans" cxnId="{0DF436A9-AB66-48EB-A108-18ACA79B3EBE}">
      <dgm:prSet/>
      <dgm:spPr/>
      <dgm:t>
        <a:bodyPr/>
        <a:lstStyle/>
        <a:p>
          <a:endParaRPr lang="en-GB"/>
        </a:p>
      </dgm:t>
    </dgm:pt>
    <dgm:pt modelId="{B0B4B699-E652-4362-9665-FCD39C2D454D}" type="sibTrans" cxnId="{0DF436A9-AB66-48EB-A108-18ACA79B3EBE}">
      <dgm:prSet/>
      <dgm:spPr/>
      <dgm:t>
        <a:bodyPr/>
        <a:lstStyle/>
        <a:p>
          <a:endParaRPr lang="en-GB"/>
        </a:p>
      </dgm:t>
    </dgm:pt>
    <dgm:pt modelId="{16E65631-79AB-497E-BF4E-10EA4CBE0DB3}">
      <dgm:prSet/>
      <dgm:spPr/>
      <dgm:t>
        <a:bodyPr/>
        <a:lstStyle/>
        <a:p>
          <a:r>
            <a:rPr lang="en-GB" dirty="0"/>
            <a:t>Use revolving doors</a:t>
          </a:r>
        </a:p>
      </dgm:t>
    </dgm:pt>
    <dgm:pt modelId="{2A5F7D9C-2C0D-4711-A489-4B526A145508}" type="parTrans" cxnId="{5B94F33D-B146-4BCA-9578-A28D14689B9F}">
      <dgm:prSet/>
      <dgm:spPr/>
      <dgm:t>
        <a:bodyPr/>
        <a:lstStyle/>
        <a:p>
          <a:endParaRPr lang="en-GB"/>
        </a:p>
      </dgm:t>
    </dgm:pt>
    <dgm:pt modelId="{25FE92EA-F727-4352-A708-0CE68DA901E3}" type="sibTrans" cxnId="{5B94F33D-B146-4BCA-9578-A28D14689B9F}">
      <dgm:prSet/>
      <dgm:spPr/>
      <dgm:t>
        <a:bodyPr/>
        <a:lstStyle/>
        <a:p>
          <a:endParaRPr lang="en-GB"/>
        </a:p>
      </dgm:t>
    </dgm:pt>
    <dgm:pt modelId="{46008DF4-FFDF-4FBF-8AB6-63F25084DF5B}" type="pres">
      <dgm:prSet presAssocID="{CF60A5E4-042F-404E-B1CD-BB6E301B7660}" presName="Name0" presStyleCnt="0">
        <dgm:presLayoutVars>
          <dgm:dir/>
          <dgm:resizeHandles val="exact"/>
        </dgm:presLayoutVars>
      </dgm:prSet>
      <dgm:spPr/>
    </dgm:pt>
    <dgm:pt modelId="{29239453-3519-4A8E-A849-126A267A6187}" type="pres">
      <dgm:prSet presAssocID="{9043457E-93EE-44A9-BD5E-D6104942B663}" presName="compNode" presStyleCnt="0"/>
      <dgm:spPr/>
    </dgm:pt>
    <dgm:pt modelId="{8BC4B390-3449-448D-B88B-71DD7ABD215B}" type="pres">
      <dgm:prSet presAssocID="{9043457E-93EE-44A9-BD5E-D6104942B663}" presName="pictRect" presStyleLbl="node1" presStyleIdx="0" presStyleCnt="10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ånadskalender"/>
        </a:ext>
      </dgm:extLst>
    </dgm:pt>
    <dgm:pt modelId="{E6CE0415-E3A8-4EF7-9AA0-84F38B438392}" type="pres">
      <dgm:prSet presAssocID="{9043457E-93EE-44A9-BD5E-D6104942B663}" presName="textRect" presStyleLbl="revTx" presStyleIdx="0" presStyleCnt="10">
        <dgm:presLayoutVars>
          <dgm:bulletEnabled val="1"/>
        </dgm:presLayoutVars>
      </dgm:prSet>
      <dgm:spPr/>
    </dgm:pt>
    <dgm:pt modelId="{E019273F-9B11-43DF-ACDD-568AA36132DB}" type="pres">
      <dgm:prSet presAssocID="{1B2316A1-0EC1-42A7-A462-12D2DEEFDC48}" presName="sibTrans" presStyleLbl="sibTrans2D1" presStyleIdx="0" presStyleCnt="0"/>
      <dgm:spPr/>
    </dgm:pt>
    <dgm:pt modelId="{8ED17A09-D650-43FB-AA82-EB75A665C472}" type="pres">
      <dgm:prSet presAssocID="{9E6DD424-5654-4BF5-BC6D-978A44691B04}" presName="compNode" presStyleCnt="0"/>
      <dgm:spPr/>
    </dgm:pt>
    <dgm:pt modelId="{299A26CA-7649-4477-B7A1-C17044C740A0}" type="pres">
      <dgm:prSet presAssocID="{9E6DD424-5654-4BF5-BC6D-978A44691B04}" presName="pictRect" presStyleLbl="node1" presStyleIdx="1" presStyleCnt="10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idning"/>
        </a:ext>
      </dgm:extLst>
    </dgm:pt>
    <dgm:pt modelId="{E5E0196D-7320-448F-931F-1E25BCD1AF57}" type="pres">
      <dgm:prSet presAssocID="{9E6DD424-5654-4BF5-BC6D-978A44691B04}" presName="textRect" presStyleLbl="revTx" presStyleIdx="1" presStyleCnt="10">
        <dgm:presLayoutVars>
          <dgm:bulletEnabled val="1"/>
        </dgm:presLayoutVars>
      </dgm:prSet>
      <dgm:spPr/>
    </dgm:pt>
    <dgm:pt modelId="{489A6868-8A8D-4B26-8DB0-0C5A39BDFB10}" type="pres">
      <dgm:prSet presAssocID="{0587A4FE-BD1B-4213-97E2-4B5688D1E005}" presName="sibTrans" presStyleLbl="sibTrans2D1" presStyleIdx="0" presStyleCnt="0"/>
      <dgm:spPr/>
    </dgm:pt>
    <dgm:pt modelId="{B2B2A092-2E3E-412D-8BDA-03CA99CD8113}" type="pres">
      <dgm:prSet presAssocID="{9CF65F7D-3AC6-4C60-9FA3-F9CDC00614CB}" presName="compNode" presStyleCnt="0"/>
      <dgm:spPr/>
    </dgm:pt>
    <dgm:pt modelId="{2EF4E207-A139-4831-95A3-77882FC6419A}" type="pres">
      <dgm:prSet presAssocID="{9CF65F7D-3AC6-4C60-9FA3-F9CDC00614CB}" presName="pictRect" presStyleLbl="node1" presStyleIdx="2" presStyleCnt="10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upp"/>
        </a:ext>
      </dgm:extLst>
    </dgm:pt>
    <dgm:pt modelId="{5CCFE9AB-B716-4884-AF78-E9A66837A2A5}" type="pres">
      <dgm:prSet presAssocID="{9CF65F7D-3AC6-4C60-9FA3-F9CDC00614CB}" presName="textRect" presStyleLbl="revTx" presStyleIdx="2" presStyleCnt="10">
        <dgm:presLayoutVars>
          <dgm:bulletEnabled val="1"/>
        </dgm:presLayoutVars>
      </dgm:prSet>
      <dgm:spPr/>
    </dgm:pt>
    <dgm:pt modelId="{8423864C-B381-48AB-B742-355A382E40A8}" type="pres">
      <dgm:prSet presAssocID="{A36B85D3-B629-40EE-B4E8-3D9AE6A5AA5B}" presName="sibTrans" presStyleLbl="sibTrans2D1" presStyleIdx="0" presStyleCnt="0"/>
      <dgm:spPr/>
    </dgm:pt>
    <dgm:pt modelId="{9347B41E-F541-4088-A984-0747CF5819CF}" type="pres">
      <dgm:prSet presAssocID="{C51FDF60-CD3F-47C2-90C3-9E58F864856E}" presName="compNode" presStyleCnt="0"/>
      <dgm:spPr/>
    </dgm:pt>
    <dgm:pt modelId="{966F57C6-F440-494E-B1C9-C4534605A2A9}" type="pres">
      <dgm:prSet presAssocID="{C51FDF60-CD3F-47C2-90C3-9E58F864856E}" presName="pictRect" presStyleLbl="node1" presStyleIdx="3" presStyleCnt="10"/>
      <dgm:spPr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tektiv"/>
        </a:ext>
      </dgm:extLst>
    </dgm:pt>
    <dgm:pt modelId="{5BF5C949-7E60-40ED-B348-233B1D9F4848}" type="pres">
      <dgm:prSet presAssocID="{C51FDF60-CD3F-47C2-90C3-9E58F864856E}" presName="textRect" presStyleLbl="revTx" presStyleIdx="3" presStyleCnt="10">
        <dgm:presLayoutVars>
          <dgm:bulletEnabled val="1"/>
        </dgm:presLayoutVars>
      </dgm:prSet>
      <dgm:spPr/>
    </dgm:pt>
    <dgm:pt modelId="{3897782B-9335-4F9F-B411-0F0DB53D6BED}" type="pres">
      <dgm:prSet presAssocID="{16BA631B-F5C2-421E-9CD8-FA38923655E9}" presName="sibTrans" presStyleLbl="sibTrans2D1" presStyleIdx="0" presStyleCnt="0"/>
      <dgm:spPr/>
    </dgm:pt>
    <dgm:pt modelId="{A797A9DF-B6D7-4A23-AB50-7FEEDF9AD219}" type="pres">
      <dgm:prSet presAssocID="{3A8779B1-BFBA-4C68-9DA9-D6BDE30C0E15}" presName="compNode" presStyleCnt="0"/>
      <dgm:spPr/>
    </dgm:pt>
    <dgm:pt modelId="{43034B29-63E8-4CA4-8BCF-911C4AEAD0F7}" type="pres">
      <dgm:prSet presAssocID="{3A8779B1-BFBA-4C68-9DA9-D6BDE30C0E15}" presName="pictRect" presStyleLbl="node1" presStyleIdx="4" presStyleCnt="1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Styrelserum"/>
        </a:ext>
      </dgm:extLst>
    </dgm:pt>
    <dgm:pt modelId="{829BF197-5AE6-4949-B8AF-6F7A344E536B}" type="pres">
      <dgm:prSet presAssocID="{3A8779B1-BFBA-4C68-9DA9-D6BDE30C0E15}" presName="textRect" presStyleLbl="revTx" presStyleIdx="4" presStyleCnt="10">
        <dgm:presLayoutVars>
          <dgm:bulletEnabled val="1"/>
        </dgm:presLayoutVars>
      </dgm:prSet>
      <dgm:spPr/>
    </dgm:pt>
    <dgm:pt modelId="{43C178CF-1E01-4428-9CA2-047B15136D76}" type="pres">
      <dgm:prSet presAssocID="{CCDEF1F1-277C-4C95-BDA5-74BDCDC3E70C}" presName="sibTrans" presStyleLbl="sibTrans2D1" presStyleIdx="0" presStyleCnt="0"/>
      <dgm:spPr/>
    </dgm:pt>
    <dgm:pt modelId="{2CD936A0-7438-4CD3-A127-87997882977C}" type="pres">
      <dgm:prSet presAssocID="{FC639612-3FD7-4975-AA36-76BECA95C997}" presName="compNode" presStyleCnt="0"/>
      <dgm:spPr/>
    </dgm:pt>
    <dgm:pt modelId="{3CB9E881-76FF-46FD-81CF-BFCF39D19B74}" type="pres">
      <dgm:prSet presAssocID="{FC639612-3FD7-4975-AA36-76BECA95C997}" presName="pictRect" presStyleLbl="node1" presStyleIdx="5" presStyleCnt="10"/>
      <dgm:spPr>
        <a:blipFill dpi="0" rotWithShape="1"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rågor"/>
        </a:ext>
      </dgm:extLst>
    </dgm:pt>
    <dgm:pt modelId="{67C40408-3676-4D9C-B4C7-DA732A0641EA}" type="pres">
      <dgm:prSet presAssocID="{FC639612-3FD7-4975-AA36-76BECA95C997}" presName="textRect" presStyleLbl="revTx" presStyleIdx="5" presStyleCnt="10" custLinFactNeighborX="0">
        <dgm:presLayoutVars>
          <dgm:bulletEnabled val="1"/>
        </dgm:presLayoutVars>
      </dgm:prSet>
      <dgm:spPr/>
    </dgm:pt>
    <dgm:pt modelId="{4A9B707A-5C04-450D-BEB8-89B91CA5F370}" type="pres">
      <dgm:prSet presAssocID="{A4DFA290-3683-4DBC-BB1A-45139F66E27F}" presName="sibTrans" presStyleLbl="sibTrans2D1" presStyleIdx="0" presStyleCnt="0"/>
      <dgm:spPr/>
    </dgm:pt>
    <dgm:pt modelId="{6769CAB0-E3A2-47AF-A4E4-CAA7ACF02DFB}" type="pres">
      <dgm:prSet presAssocID="{F1D255CE-91BC-4772-91C3-CB4C93516C58}" presName="compNode" presStyleCnt="0"/>
      <dgm:spPr/>
    </dgm:pt>
    <dgm:pt modelId="{47C9F324-7F36-47A3-850F-224BA0E6A310}" type="pres">
      <dgm:prSet presAssocID="{F1D255CE-91BC-4772-91C3-CB4C93516C58}" presName="pictRect" presStyleLbl="node1" presStyleIdx="6" presStyleCnt="10"/>
      <dgm:spPr>
        <a:blipFill dpi="0" rotWithShape="1"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nternet"/>
        </a:ext>
      </dgm:extLst>
    </dgm:pt>
    <dgm:pt modelId="{CF74FB3A-7B5E-409C-9D2D-1D52DA803C13}" type="pres">
      <dgm:prSet presAssocID="{F1D255CE-91BC-4772-91C3-CB4C93516C58}" presName="textRect" presStyleLbl="revTx" presStyleIdx="6" presStyleCnt="10" custLinFactNeighborX="0">
        <dgm:presLayoutVars>
          <dgm:bulletEnabled val="1"/>
        </dgm:presLayoutVars>
      </dgm:prSet>
      <dgm:spPr/>
    </dgm:pt>
    <dgm:pt modelId="{D59785A6-0717-47CA-B9BA-3E80C1C51658}" type="pres">
      <dgm:prSet presAssocID="{40B0C411-E7E2-4D7D-903D-6F19FFFBFFAC}" presName="sibTrans" presStyleLbl="sibTrans2D1" presStyleIdx="0" presStyleCnt="0"/>
      <dgm:spPr/>
    </dgm:pt>
    <dgm:pt modelId="{FE33A13D-BC4E-4FB4-B41B-6846D76EF72B}" type="pres">
      <dgm:prSet presAssocID="{B7158C55-0906-4D28-9B67-AF7D87157D66}" presName="compNode" presStyleCnt="0"/>
      <dgm:spPr/>
    </dgm:pt>
    <dgm:pt modelId="{3A0EE65D-8984-40F6-908E-FDBE58430EAF}" type="pres">
      <dgm:prSet presAssocID="{B7158C55-0906-4D28-9B67-AF7D87157D66}" presName="pictRect" presStyleLbl="node1" presStyleIdx="7" presStyleCnt="10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Lärare"/>
        </a:ext>
      </dgm:extLst>
    </dgm:pt>
    <dgm:pt modelId="{24343B5A-7243-49E2-BF17-92646BAECB5C}" type="pres">
      <dgm:prSet presAssocID="{B7158C55-0906-4D28-9B67-AF7D87157D66}" presName="textRect" presStyleLbl="revTx" presStyleIdx="7" presStyleCnt="10" custLinFactNeighborX="0">
        <dgm:presLayoutVars>
          <dgm:bulletEnabled val="1"/>
        </dgm:presLayoutVars>
      </dgm:prSet>
      <dgm:spPr/>
    </dgm:pt>
    <dgm:pt modelId="{4B0627E8-8CAD-4CBF-84FE-271938C916EC}" type="pres">
      <dgm:prSet presAssocID="{23521A79-8BB5-431B-9094-607259C33E02}" presName="sibTrans" presStyleLbl="sibTrans2D1" presStyleIdx="0" presStyleCnt="0"/>
      <dgm:spPr/>
    </dgm:pt>
    <dgm:pt modelId="{B26AEBEE-5006-4241-97A1-8BCC1F94AC3E}" type="pres">
      <dgm:prSet presAssocID="{30CE1DB1-73CD-48F9-BA5C-0DA5C64DE2DC}" presName="compNode" presStyleCnt="0"/>
      <dgm:spPr/>
    </dgm:pt>
    <dgm:pt modelId="{4A685A6B-7E26-49D6-9D2C-DAD8AFFA8C3B}" type="pres">
      <dgm:prSet presAssocID="{30CE1DB1-73CD-48F9-BA5C-0DA5C64DE2DC}" presName="pictRect" presStyleLbl="node1" presStyleIdx="8" presStyleCnt="10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Affärstillväxt"/>
        </a:ext>
      </dgm:extLst>
    </dgm:pt>
    <dgm:pt modelId="{00941075-27ED-4CD9-8951-BAF5E94FB902}" type="pres">
      <dgm:prSet presAssocID="{30CE1DB1-73CD-48F9-BA5C-0DA5C64DE2DC}" presName="textRect" presStyleLbl="revTx" presStyleIdx="8" presStyleCnt="10">
        <dgm:presLayoutVars>
          <dgm:bulletEnabled val="1"/>
        </dgm:presLayoutVars>
      </dgm:prSet>
      <dgm:spPr/>
    </dgm:pt>
    <dgm:pt modelId="{169D002E-6FE1-448D-95F9-31E9AB2E4508}" type="pres">
      <dgm:prSet presAssocID="{B0B4B699-E652-4362-9665-FCD39C2D454D}" presName="sibTrans" presStyleLbl="sibTrans2D1" presStyleIdx="0" presStyleCnt="0"/>
      <dgm:spPr/>
    </dgm:pt>
    <dgm:pt modelId="{B27C36B0-A3CA-4395-BC56-C6487E09601E}" type="pres">
      <dgm:prSet presAssocID="{16E65631-79AB-497E-BF4E-10EA4CBE0DB3}" presName="compNode" presStyleCnt="0"/>
      <dgm:spPr/>
    </dgm:pt>
    <dgm:pt modelId="{A526E46F-E352-42D8-83A0-D9C5D0A253A7}" type="pres">
      <dgm:prSet presAssocID="{16E65631-79AB-497E-BF4E-10EA4CBE0DB3}" presName="pictRect" presStyleLbl="node1" presStyleIdx="9" presStyleCnt="10"/>
      <dgm:spPr>
        <a:blipFill>
          <a:blip xmlns:r="http://schemas.openxmlformats.org/officeDocument/2006/relationships"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Portfölj"/>
        </a:ext>
      </dgm:extLst>
    </dgm:pt>
    <dgm:pt modelId="{73AC97AE-FCFB-4C0B-901B-B8A54066EC20}" type="pres">
      <dgm:prSet presAssocID="{16E65631-79AB-497E-BF4E-10EA4CBE0DB3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401E5215-A708-4E1B-BF42-74AD9D7D81FA}" srcId="{CF60A5E4-042F-404E-B1CD-BB6E301B7660}" destId="{9043457E-93EE-44A9-BD5E-D6104942B663}" srcOrd="0" destOrd="0" parTransId="{3302D005-BCC0-4FE9-B89C-EB2FD8CC8236}" sibTransId="{1B2316A1-0EC1-42A7-A462-12D2DEEFDC48}"/>
    <dgm:cxn modelId="{8997611E-A180-4207-AB41-7891FE7AA757}" srcId="{CF60A5E4-042F-404E-B1CD-BB6E301B7660}" destId="{9CF65F7D-3AC6-4C60-9FA3-F9CDC00614CB}" srcOrd="2" destOrd="0" parTransId="{75FAC0F6-0779-4D97-BF38-6D8EADC0DE93}" sibTransId="{A36B85D3-B629-40EE-B4E8-3D9AE6A5AA5B}"/>
    <dgm:cxn modelId="{3BC51033-50C9-4534-8B73-71F5C1DC2890}" srcId="{CF60A5E4-042F-404E-B1CD-BB6E301B7660}" destId="{B7158C55-0906-4D28-9B67-AF7D87157D66}" srcOrd="7" destOrd="0" parTransId="{E62C82B1-8F0D-409B-8E8C-3D8684028D38}" sibTransId="{23521A79-8BB5-431B-9094-607259C33E02}"/>
    <dgm:cxn modelId="{9213F938-3EED-4F42-A4F6-36A1B088DD8F}" type="presOf" srcId="{40B0C411-E7E2-4D7D-903D-6F19FFFBFFAC}" destId="{D59785A6-0717-47CA-B9BA-3E80C1C51658}" srcOrd="0" destOrd="0" presId="urn:microsoft.com/office/officeart/2005/8/layout/pList1"/>
    <dgm:cxn modelId="{2F111D3B-A4E1-46EE-9FC3-D8132A5C35F5}" type="presOf" srcId="{C51FDF60-CD3F-47C2-90C3-9E58F864856E}" destId="{5BF5C949-7E60-40ED-B348-233B1D9F4848}" srcOrd="0" destOrd="0" presId="urn:microsoft.com/office/officeart/2005/8/layout/pList1"/>
    <dgm:cxn modelId="{5B94F33D-B146-4BCA-9578-A28D14689B9F}" srcId="{CF60A5E4-042F-404E-B1CD-BB6E301B7660}" destId="{16E65631-79AB-497E-BF4E-10EA4CBE0DB3}" srcOrd="9" destOrd="0" parTransId="{2A5F7D9C-2C0D-4711-A489-4B526A145508}" sibTransId="{25FE92EA-F727-4352-A708-0CE68DA901E3}"/>
    <dgm:cxn modelId="{B5F43A40-8C86-4325-A3A0-E1625A106442}" type="presOf" srcId="{F1D255CE-91BC-4772-91C3-CB4C93516C58}" destId="{CF74FB3A-7B5E-409C-9D2D-1D52DA803C13}" srcOrd="0" destOrd="0" presId="urn:microsoft.com/office/officeart/2005/8/layout/pList1"/>
    <dgm:cxn modelId="{9E5D9B61-71CA-4385-9D47-4690BC593ECA}" type="presOf" srcId="{16BA631B-F5C2-421E-9CD8-FA38923655E9}" destId="{3897782B-9335-4F9F-B411-0F0DB53D6BED}" srcOrd="0" destOrd="0" presId="urn:microsoft.com/office/officeart/2005/8/layout/pList1"/>
    <dgm:cxn modelId="{DB439E4A-DE52-4074-AB76-6AFF26A8BEF7}" srcId="{CF60A5E4-042F-404E-B1CD-BB6E301B7660}" destId="{C51FDF60-CD3F-47C2-90C3-9E58F864856E}" srcOrd="3" destOrd="0" parTransId="{CB29007C-1B09-4FB1-9F4F-6216F6E7AB73}" sibTransId="{16BA631B-F5C2-421E-9CD8-FA38923655E9}"/>
    <dgm:cxn modelId="{90ED686C-B9C0-4017-B2D4-1316650AF43A}" type="presOf" srcId="{23521A79-8BB5-431B-9094-607259C33E02}" destId="{4B0627E8-8CAD-4CBF-84FE-271938C916EC}" srcOrd="0" destOrd="0" presId="urn:microsoft.com/office/officeart/2005/8/layout/pList1"/>
    <dgm:cxn modelId="{6202AC51-595D-472B-BF33-AA05FE39850B}" srcId="{CF60A5E4-042F-404E-B1CD-BB6E301B7660}" destId="{FC639612-3FD7-4975-AA36-76BECA95C997}" srcOrd="5" destOrd="0" parTransId="{90CB99E7-BFE1-449E-B623-11C4191BB9E7}" sibTransId="{A4DFA290-3683-4DBC-BB1A-45139F66E27F}"/>
    <dgm:cxn modelId="{EF8C9154-460F-4F4A-92F4-EDAF7D712B44}" type="presOf" srcId="{1B2316A1-0EC1-42A7-A462-12D2DEEFDC48}" destId="{E019273F-9B11-43DF-ACDD-568AA36132DB}" srcOrd="0" destOrd="0" presId="urn:microsoft.com/office/officeart/2005/8/layout/pList1"/>
    <dgm:cxn modelId="{D4A9C484-D5C0-4C22-B335-4A4FCF33FBD8}" type="presOf" srcId="{A4DFA290-3683-4DBC-BB1A-45139F66E27F}" destId="{4A9B707A-5C04-450D-BEB8-89B91CA5F370}" srcOrd="0" destOrd="0" presId="urn:microsoft.com/office/officeart/2005/8/layout/pList1"/>
    <dgm:cxn modelId="{E2588288-DB13-46C3-BD11-85B1F64D046A}" type="presOf" srcId="{FC639612-3FD7-4975-AA36-76BECA95C997}" destId="{67C40408-3676-4D9C-B4C7-DA732A0641EA}" srcOrd="0" destOrd="0" presId="urn:microsoft.com/office/officeart/2005/8/layout/pList1"/>
    <dgm:cxn modelId="{CB64C094-75CD-4FDF-A533-D9CA141E00E3}" type="presOf" srcId="{B7158C55-0906-4D28-9B67-AF7D87157D66}" destId="{24343B5A-7243-49E2-BF17-92646BAECB5C}" srcOrd="0" destOrd="0" presId="urn:microsoft.com/office/officeart/2005/8/layout/pList1"/>
    <dgm:cxn modelId="{30862F97-D15B-4FC8-AB57-A4E17B60D4DA}" type="presOf" srcId="{B0B4B699-E652-4362-9665-FCD39C2D454D}" destId="{169D002E-6FE1-448D-95F9-31E9AB2E4508}" srcOrd="0" destOrd="0" presId="urn:microsoft.com/office/officeart/2005/8/layout/pList1"/>
    <dgm:cxn modelId="{EFC722A1-AB57-4168-ADEA-81B945401A40}" type="presOf" srcId="{0587A4FE-BD1B-4213-97E2-4B5688D1E005}" destId="{489A6868-8A8D-4B26-8DB0-0C5A39BDFB10}" srcOrd="0" destOrd="0" presId="urn:microsoft.com/office/officeart/2005/8/layout/pList1"/>
    <dgm:cxn modelId="{EBB01FA9-BEBB-4B2E-9110-7C077D0BDA11}" type="presOf" srcId="{9043457E-93EE-44A9-BD5E-D6104942B663}" destId="{E6CE0415-E3A8-4EF7-9AA0-84F38B438392}" srcOrd="0" destOrd="0" presId="urn:microsoft.com/office/officeart/2005/8/layout/pList1"/>
    <dgm:cxn modelId="{0DF436A9-AB66-48EB-A108-18ACA79B3EBE}" srcId="{CF60A5E4-042F-404E-B1CD-BB6E301B7660}" destId="{30CE1DB1-73CD-48F9-BA5C-0DA5C64DE2DC}" srcOrd="8" destOrd="0" parTransId="{72FF94D6-B258-4124-9B27-28AB7F45CE08}" sibTransId="{B0B4B699-E652-4362-9665-FCD39C2D454D}"/>
    <dgm:cxn modelId="{6CD7B7A9-1C89-4892-984A-0DCB3FA63369}" type="presOf" srcId="{3A8779B1-BFBA-4C68-9DA9-D6BDE30C0E15}" destId="{829BF197-5AE6-4949-B8AF-6F7A344E536B}" srcOrd="0" destOrd="0" presId="urn:microsoft.com/office/officeart/2005/8/layout/pList1"/>
    <dgm:cxn modelId="{C19AF4AA-7235-4ACD-9644-367636868133}" type="presOf" srcId="{9E6DD424-5654-4BF5-BC6D-978A44691B04}" destId="{E5E0196D-7320-448F-931F-1E25BCD1AF57}" srcOrd="0" destOrd="0" presId="urn:microsoft.com/office/officeart/2005/8/layout/pList1"/>
    <dgm:cxn modelId="{EBAA21AF-3CA4-4C75-B44C-F5E9A6621D89}" type="presOf" srcId="{CF60A5E4-042F-404E-B1CD-BB6E301B7660}" destId="{46008DF4-FFDF-4FBF-8AB6-63F25084DF5B}" srcOrd="0" destOrd="0" presId="urn:microsoft.com/office/officeart/2005/8/layout/pList1"/>
    <dgm:cxn modelId="{D0A34FB3-E604-4278-9957-CA96874345FA}" srcId="{CF60A5E4-042F-404E-B1CD-BB6E301B7660}" destId="{F1D255CE-91BC-4772-91C3-CB4C93516C58}" srcOrd="6" destOrd="0" parTransId="{F6CBFC9C-1178-4AC4-817F-194DFB57C853}" sibTransId="{40B0C411-E7E2-4D7D-903D-6F19FFFBFFAC}"/>
    <dgm:cxn modelId="{861A5EC3-4A1D-4494-A5D9-02EDEF24D801}" type="presOf" srcId="{CCDEF1F1-277C-4C95-BDA5-74BDCDC3E70C}" destId="{43C178CF-1E01-4428-9CA2-047B15136D76}" srcOrd="0" destOrd="0" presId="urn:microsoft.com/office/officeart/2005/8/layout/pList1"/>
    <dgm:cxn modelId="{EB8754C6-3A92-48CA-9358-CB5F2223DAF8}" srcId="{CF60A5E4-042F-404E-B1CD-BB6E301B7660}" destId="{9E6DD424-5654-4BF5-BC6D-978A44691B04}" srcOrd="1" destOrd="0" parTransId="{1A62CFD1-9369-4661-B2FA-48EFF674B71F}" sibTransId="{0587A4FE-BD1B-4213-97E2-4B5688D1E005}"/>
    <dgm:cxn modelId="{D12310D3-865F-46E7-89EE-94E0727D2A53}" type="presOf" srcId="{9CF65F7D-3AC6-4C60-9FA3-F9CDC00614CB}" destId="{5CCFE9AB-B716-4884-AF78-E9A66837A2A5}" srcOrd="0" destOrd="0" presId="urn:microsoft.com/office/officeart/2005/8/layout/pList1"/>
    <dgm:cxn modelId="{5CD959D6-5F3E-407F-A8D9-91503C05B735}" srcId="{CF60A5E4-042F-404E-B1CD-BB6E301B7660}" destId="{3A8779B1-BFBA-4C68-9DA9-D6BDE30C0E15}" srcOrd="4" destOrd="0" parTransId="{0695D131-CAD3-4740-9817-50C5C0881BC0}" sibTransId="{CCDEF1F1-277C-4C95-BDA5-74BDCDC3E70C}"/>
    <dgm:cxn modelId="{CCD16ADE-2927-4FB3-8A89-D28C711840E6}" type="presOf" srcId="{30CE1DB1-73CD-48F9-BA5C-0DA5C64DE2DC}" destId="{00941075-27ED-4CD9-8951-BAF5E94FB902}" srcOrd="0" destOrd="0" presId="urn:microsoft.com/office/officeart/2005/8/layout/pList1"/>
    <dgm:cxn modelId="{5C0CFEEF-15CC-4BE1-94F8-EFD0A177D42E}" type="presOf" srcId="{16E65631-79AB-497E-BF4E-10EA4CBE0DB3}" destId="{73AC97AE-FCFB-4C0B-901B-B8A54066EC20}" srcOrd="0" destOrd="0" presId="urn:microsoft.com/office/officeart/2005/8/layout/pList1"/>
    <dgm:cxn modelId="{2FF07EFE-AF54-4C83-924D-164D01D57BDA}" type="presOf" srcId="{A36B85D3-B629-40EE-B4E8-3D9AE6A5AA5B}" destId="{8423864C-B381-48AB-B742-355A382E40A8}" srcOrd="0" destOrd="0" presId="urn:microsoft.com/office/officeart/2005/8/layout/pList1"/>
    <dgm:cxn modelId="{D90D72C3-882B-4822-B99E-DBC5A3163DBE}" type="presParOf" srcId="{46008DF4-FFDF-4FBF-8AB6-63F25084DF5B}" destId="{29239453-3519-4A8E-A849-126A267A6187}" srcOrd="0" destOrd="0" presId="urn:microsoft.com/office/officeart/2005/8/layout/pList1"/>
    <dgm:cxn modelId="{635ED09A-6AD0-439F-B93E-E255630DE0AF}" type="presParOf" srcId="{29239453-3519-4A8E-A849-126A267A6187}" destId="{8BC4B390-3449-448D-B88B-71DD7ABD215B}" srcOrd="0" destOrd="0" presId="urn:microsoft.com/office/officeart/2005/8/layout/pList1"/>
    <dgm:cxn modelId="{D0AAC7F0-F648-4A0A-BF99-5DD54D25030C}" type="presParOf" srcId="{29239453-3519-4A8E-A849-126A267A6187}" destId="{E6CE0415-E3A8-4EF7-9AA0-84F38B438392}" srcOrd="1" destOrd="0" presId="urn:microsoft.com/office/officeart/2005/8/layout/pList1"/>
    <dgm:cxn modelId="{D9AB9977-DE99-4A2E-842B-A63DC24A8566}" type="presParOf" srcId="{46008DF4-FFDF-4FBF-8AB6-63F25084DF5B}" destId="{E019273F-9B11-43DF-ACDD-568AA36132DB}" srcOrd="1" destOrd="0" presId="urn:microsoft.com/office/officeart/2005/8/layout/pList1"/>
    <dgm:cxn modelId="{CE9C612C-95F0-4FA4-8166-F213C085EA94}" type="presParOf" srcId="{46008DF4-FFDF-4FBF-8AB6-63F25084DF5B}" destId="{8ED17A09-D650-43FB-AA82-EB75A665C472}" srcOrd="2" destOrd="0" presId="urn:microsoft.com/office/officeart/2005/8/layout/pList1"/>
    <dgm:cxn modelId="{85AFF8D2-1147-49F3-8B0A-EC8E8E732ACB}" type="presParOf" srcId="{8ED17A09-D650-43FB-AA82-EB75A665C472}" destId="{299A26CA-7649-4477-B7A1-C17044C740A0}" srcOrd="0" destOrd="0" presId="urn:microsoft.com/office/officeart/2005/8/layout/pList1"/>
    <dgm:cxn modelId="{E90D47B6-CFFF-4CEA-9416-A5453C975A1A}" type="presParOf" srcId="{8ED17A09-D650-43FB-AA82-EB75A665C472}" destId="{E5E0196D-7320-448F-931F-1E25BCD1AF57}" srcOrd="1" destOrd="0" presId="urn:microsoft.com/office/officeart/2005/8/layout/pList1"/>
    <dgm:cxn modelId="{46416C22-E310-4007-BD11-B99EA72B0BA1}" type="presParOf" srcId="{46008DF4-FFDF-4FBF-8AB6-63F25084DF5B}" destId="{489A6868-8A8D-4B26-8DB0-0C5A39BDFB10}" srcOrd="3" destOrd="0" presId="urn:microsoft.com/office/officeart/2005/8/layout/pList1"/>
    <dgm:cxn modelId="{A300FA2F-3558-42D1-BF7A-0BDA8E12F91D}" type="presParOf" srcId="{46008DF4-FFDF-4FBF-8AB6-63F25084DF5B}" destId="{B2B2A092-2E3E-412D-8BDA-03CA99CD8113}" srcOrd="4" destOrd="0" presId="urn:microsoft.com/office/officeart/2005/8/layout/pList1"/>
    <dgm:cxn modelId="{1BE9C15A-9EE6-41EA-AB9B-727DAFACCACE}" type="presParOf" srcId="{B2B2A092-2E3E-412D-8BDA-03CA99CD8113}" destId="{2EF4E207-A139-4831-95A3-77882FC6419A}" srcOrd="0" destOrd="0" presId="urn:microsoft.com/office/officeart/2005/8/layout/pList1"/>
    <dgm:cxn modelId="{AECA8CBF-5723-40D1-A2D4-77CBB551B8CC}" type="presParOf" srcId="{B2B2A092-2E3E-412D-8BDA-03CA99CD8113}" destId="{5CCFE9AB-B716-4884-AF78-E9A66837A2A5}" srcOrd="1" destOrd="0" presId="urn:microsoft.com/office/officeart/2005/8/layout/pList1"/>
    <dgm:cxn modelId="{49039A30-A842-425A-9CAE-D25AAD41EDB6}" type="presParOf" srcId="{46008DF4-FFDF-4FBF-8AB6-63F25084DF5B}" destId="{8423864C-B381-48AB-B742-355A382E40A8}" srcOrd="5" destOrd="0" presId="urn:microsoft.com/office/officeart/2005/8/layout/pList1"/>
    <dgm:cxn modelId="{E449DAF7-D9FD-4220-BB2E-651092AFC52D}" type="presParOf" srcId="{46008DF4-FFDF-4FBF-8AB6-63F25084DF5B}" destId="{9347B41E-F541-4088-A984-0747CF5819CF}" srcOrd="6" destOrd="0" presId="urn:microsoft.com/office/officeart/2005/8/layout/pList1"/>
    <dgm:cxn modelId="{95EB5DC6-57E2-4BA2-BA8C-5743434A8A41}" type="presParOf" srcId="{9347B41E-F541-4088-A984-0747CF5819CF}" destId="{966F57C6-F440-494E-B1C9-C4534605A2A9}" srcOrd="0" destOrd="0" presId="urn:microsoft.com/office/officeart/2005/8/layout/pList1"/>
    <dgm:cxn modelId="{32A617B6-2AAC-42C0-9087-FC6204636456}" type="presParOf" srcId="{9347B41E-F541-4088-A984-0747CF5819CF}" destId="{5BF5C949-7E60-40ED-B348-233B1D9F4848}" srcOrd="1" destOrd="0" presId="urn:microsoft.com/office/officeart/2005/8/layout/pList1"/>
    <dgm:cxn modelId="{E3693C79-37A3-4E87-9E3D-25FFDC0C4D81}" type="presParOf" srcId="{46008DF4-FFDF-4FBF-8AB6-63F25084DF5B}" destId="{3897782B-9335-4F9F-B411-0F0DB53D6BED}" srcOrd="7" destOrd="0" presId="urn:microsoft.com/office/officeart/2005/8/layout/pList1"/>
    <dgm:cxn modelId="{7C237A06-0C24-4DB2-A810-E84756F162E4}" type="presParOf" srcId="{46008DF4-FFDF-4FBF-8AB6-63F25084DF5B}" destId="{A797A9DF-B6D7-4A23-AB50-7FEEDF9AD219}" srcOrd="8" destOrd="0" presId="urn:microsoft.com/office/officeart/2005/8/layout/pList1"/>
    <dgm:cxn modelId="{DB47910E-DDE0-4034-99FB-B3D2578420E5}" type="presParOf" srcId="{A797A9DF-B6D7-4A23-AB50-7FEEDF9AD219}" destId="{43034B29-63E8-4CA4-8BCF-911C4AEAD0F7}" srcOrd="0" destOrd="0" presId="urn:microsoft.com/office/officeart/2005/8/layout/pList1"/>
    <dgm:cxn modelId="{95C87785-67D1-4CE1-88C5-D6EB46F5AB5C}" type="presParOf" srcId="{A797A9DF-B6D7-4A23-AB50-7FEEDF9AD219}" destId="{829BF197-5AE6-4949-B8AF-6F7A344E536B}" srcOrd="1" destOrd="0" presId="urn:microsoft.com/office/officeart/2005/8/layout/pList1"/>
    <dgm:cxn modelId="{6530423C-C8C7-49A3-9847-BCEE908D7569}" type="presParOf" srcId="{46008DF4-FFDF-4FBF-8AB6-63F25084DF5B}" destId="{43C178CF-1E01-4428-9CA2-047B15136D76}" srcOrd="9" destOrd="0" presId="urn:microsoft.com/office/officeart/2005/8/layout/pList1"/>
    <dgm:cxn modelId="{54C912A5-34E5-4EC9-8CC4-546E9A57D0DD}" type="presParOf" srcId="{46008DF4-FFDF-4FBF-8AB6-63F25084DF5B}" destId="{2CD936A0-7438-4CD3-A127-87997882977C}" srcOrd="10" destOrd="0" presId="urn:microsoft.com/office/officeart/2005/8/layout/pList1"/>
    <dgm:cxn modelId="{FF16D8D2-427B-4088-AB81-9C589A11978E}" type="presParOf" srcId="{2CD936A0-7438-4CD3-A127-87997882977C}" destId="{3CB9E881-76FF-46FD-81CF-BFCF39D19B74}" srcOrd="0" destOrd="0" presId="urn:microsoft.com/office/officeart/2005/8/layout/pList1"/>
    <dgm:cxn modelId="{E893AAD0-C443-4B05-AA81-54FB1AB8BC2C}" type="presParOf" srcId="{2CD936A0-7438-4CD3-A127-87997882977C}" destId="{67C40408-3676-4D9C-B4C7-DA732A0641EA}" srcOrd="1" destOrd="0" presId="urn:microsoft.com/office/officeart/2005/8/layout/pList1"/>
    <dgm:cxn modelId="{DACB057C-251B-47A9-979F-0EB0B8B86F7C}" type="presParOf" srcId="{46008DF4-FFDF-4FBF-8AB6-63F25084DF5B}" destId="{4A9B707A-5C04-450D-BEB8-89B91CA5F370}" srcOrd="11" destOrd="0" presId="urn:microsoft.com/office/officeart/2005/8/layout/pList1"/>
    <dgm:cxn modelId="{C3AC0674-AD19-4A9D-9739-21D4F42C61B3}" type="presParOf" srcId="{46008DF4-FFDF-4FBF-8AB6-63F25084DF5B}" destId="{6769CAB0-E3A2-47AF-A4E4-CAA7ACF02DFB}" srcOrd="12" destOrd="0" presId="urn:microsoft.com/office/officeart/2005/8/layout/pList1"/>
    <dgm:cxn modelId="{0D127A27-F7DA-40F5-9434-DBE1ADEF7FB0}" type="presParOf" srcId="{6769CAB0-E3A2-47AF-A4E4-CAA7ACF02DFB}" destId="{47C9F324-7F36-47A3-850F-224BA0E6A310}" srcOrd="0" destOrd="0" presId="urn:microsoft.com/office/officeart/2005/8/layout/pList1"/>
    <dgm:cxn modelId="{5750A0FA-5938-4CEF-B0E9-49DAE90FB30A}" type="presParOf" srcId="{6769CAB0-E3A2-47AF-A4E4-CAA7ACF02DFB}" destId="{CF74FB3A-7B5E-409C-9D2D-1D52DA803C13}" srcOrd="1" destOrd="0" presId="urn:microsoft.com/office/officeart/2005/8/layout/pList1"/>
    <dgm:cxn modelId="{A66D739F-312A-4D1C-91C0-EB8A185A48BF}" type="presParOf" srcId="{46008DF4-FFDF-4FBF-8AB6-63F25084DF5B}" destId="{D59785A6-0717-47CA-B9BA-3E80C1C51658}" srcOrd="13" destOrd="0" presId="urn:microsoft.com/office/officeart/2005/8/layout/pList1"/>
    <dgm:cxn modelId="{18D1B2DE-B4D1-4C28-BC61-50E66472263D}" type="presParOf" srcId="{46008DF4-FFDF-4FBF-8AB6-63F25084DF5B}" destId="{FE33A13D-BC4E-4FB4-B41B-6846D76EF72B}" srcOrd="14" destOrd="0" presId="urn:microsoft.com/office/officeart/2005/8/layout/pList1"/>
    <dgm:cxn modelId="{0E4CE8BA-FC8A-4F53-93F6-AF449637ED58}" type="presParOf" srcId="{FE33A13D-BC4E-4FB4-B41B-6846D76EF72B}" destId="{3A0EE65D-8984-40F6-908E-FDBE58430EAF}" srcOrd="0" destOrd="0" presId="urn:microsoft.com/office/officeart/2005/8/layout/pList1"/>
    <dgm:cxn modelId="{954C8D2A-C1E7-474C-BE76-56244DBB9904}" type="presParOf" srcId="{FE33A13D-BC4E-4FB4-B41B-6846D76EF72B}" destId="{24343B5A-7243-49E2-BF17-92646BAECB5C}" srcOrd="1" destOrd="0" presId="urn:microsoft.com/office/officeart/2005/8/layout/pList1"/>
    <dgm:cxn modelId="{114028AE-990F-4DA2-BDF5-B24144727459}" type="presParOf" srcId="{46008DF4-FFDF-4FBF-8AB6-63F25084DF5B}" destId="{4B0627E8-8CAD-4CBF-84FE-271938C916EC}" srcOrd="15" destOrd="0" presId="urn:microsoft.com/office/officeart/2005/8/layout/pList1"/>
    <dgm:cxn modelId="{23B848C1-DE3C-4966-93A4-0F93277C8820}" type="presParOf" srcId="{46008DF4-FFDF-4FBF-8AB6-63F25084DF5B}" destId="{B26AEBEE-5006-4241-97A1-8BCC1F94AC3E}" srcOrd="16" destOrd="0" presId="urn:microsoft.com/office/officeart/2005/8/layout/pList1"/>
    <dgm:cxn modelId="{40677767-0D92-45AE-BC2F-04076039A694}" type="presParOf" srcId="{B26AEBEE-5006-4241-97A1-8BCC1F94AC3E}" destId="{4A685A6B-7E26-49D6-9D2C-DAD8AFFA8C3B}" srcOrd="0" destOrd="0" presId="urn:microsoft.com/office/officeart/2005/8/layout/pList1"/>
    <dgm:cxn modelId="{A8C8B5FB-5EA8-4193-9365-C7D50CF6D36E}" type="presParOf" srcId="{B26AEBEE-5006-4241-97A1-8BCC1F94AC3E}" destId="{00941075-27ED-4CD9-8951-BAF5E94FB902}" srcOrd="1" destOrd="0" presId="urn:microsoft.com/office/officeart/2005/8/layout/pList1"/>
    <dgm:cxn modelId="{92E3CDE5-19FC-4F3A-9FC6-A88C922A66AA}" type="presParOf" srcId="{46008DF4-FFDF-4FBF-8AB6-63F25084DF5B}" destId="{169D002E-6FE1-448D-95F9-31E9AB2E4508}" srcOrd="17" destOrd="0" presId="urn:microsoft.com/office/officeart/2005/8/layout/pList1"/>
    <dgm:cxn modelId="{C99E012F-9F10-48FA-99FE-C181CAF9E126}" type="presParOf" srcId="{46008DF4-FFDF-4FBF-8AB6-63F25084DF5B}" destId="{B27C36B0-A3CA-4395-BC56-C6487E09601E}" srcOrd="18" destOrd="0" presId="urn:microsoft.com/office/officeart/2005/8/layout/pList1"/>
    <dgm:cxn modelId="{44819C03-8B5B-4A1A-912D-C0575E4F1309}" type="presParOf" srcId="{B27C36B0-A3CA-4395-BC56-C6487E09601E}" destId="{A526E46F-E352-42D8-83A0-D9C5D0A253A7}" srcOrd="0" destOrd="0" presId="urn:microsoft.com/office/officeart/2005/8/layout/pList1"/>
    <dgm:cxn modelId="{2D633784-26E1-439A-A28F-3F97CA92A7BE}" type="presParOf" srcId="{B27C36B0-A3CA-4395-BC56-C6487E09601E}" destId="{73AC97AE-FCFB-4C0B-901B-B8A54066EC20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60A5E4-042F-404E-B1CD-BB6E301B7660}" type="doc">
      <dgm:prSet loTypeId="urn:microsoft.com/office/officeart/2005/8/layout/pList1" loCatId="pictur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9043457E-93EE-44A9-BD5E-D6104942B663}">
      <dgm:prSet custT="1"/>
      <dgm:spPr/>
      <dgm:t>
        <a:bodyPr/>
        <a:lstStyle/>
        <a:p>
          <a:r>
            <a:rPr lang="sv-SE" sz="1400" dirty="0">
              <a:latin typeface="Georgia" panose="02040502050405020303" pitchFamily="18" charset="0"/>
            </a:rPr>
            <a:t>Control the </a:t>
          </a:r>
          <a:r>
            <a:rPr lang="sv-SE" sz="1400" dirty="0" err="1">
              <a:latin typeface="Georgia" panose="02040502050405020303" pitchFamily="18" charset="0"/>
            </a:rPr>
            <a:t>ground</a:t>
          </a:r>
          <a:endParaRPr lang="sv-SE" sz="1400" dirty="0">
            <a:latin typeface="Georgia" panose="02040502050405020303" pitchFamily="18" charset="0"/>
          </a:endParaRPr>
        </a:p>
      </dgm:t>
    </dgm:pt>
    <dgm:pt modelId="{3302D005-BCC0-4FE9-B89C-EB2FD8CC8236}" type="parTrans" cxnId="{401E5215-A708-4E1B-BF42-74AD9D7D81FA}">
      <dgm:prSet/>
      <dgm:spPr/>
      <dgm:t>
        <a:bodyPr/>
        <a:lstStyle/>
        <a:p>
          <a:endParaRPr lang="sv-SE"/>
        </a:p>
      </dgm:t>
    </dgm:pt>
    <dgm:pt modelId="{1B2316A1-0EC1-42A7-A462-12D2DEEFDC48}" type="sibTrans" cxnId="{401E5215-A708-4E1B-BF42-74AD9D7D81FA}">
      <dgm:prSet/>
      <dgm:spPr/>
      <dgm:t>
        <a:bodyPr/>
        <a:lstStyle/>
        <a:p>
          <a:endParaRPr lang="sv-SE"/>
        </a:p>
      </dgm:t>
    </dgm:pt>
    <dgm:pt modelId="{9E6DD424-5654-4BF5-BC6D-978A44691B04}">
      <dgm:prSet custT="1"/>
      <dgm:spPr/>
      <dgm:t>
        <a:bodyPr/>
        <a:lstStyle/>
        <a:p>
          <a:r>
            <a:rPr lang="sv-SE" sz="1400" dirty="0">
              <a:latin typeface="Georgia" panose="02040502050405020303" pitchFamily="18" charset="0"/>
            </a:rPr>
            <a:t>Spin the media</a:t>
          </a:r>
        </a:p>
      </dgm:t>
    </dgm:pt>
    <dgm:pt modelId="{1A62CFD1-9369-4661-B2FA-48EFF674B71F}" type="parTrans" cxnId="{EB8754C6-3A92-48CA-9358-CB5F2223DAF8}">
      <dgm:prSet/>
      <dgm:spPr/>
      <dgm:t>
        <a:bodyPr/>
        <a:lstStyle/>
        <a:p>
          <a:endParaRPr lang="sv-SE"/>
        </a:p>
      </dgm:t>
    </dgm:pt>
    <dgm:pt modelId="{0587A4FE-BD1B-4213-97E2-4B5688D1E005}" type="sibTrans" cxnId="{EB8754C6-3A92-48CA-9358-CB5F2223DAF8}">
      <dgm:prSet/>
      <dgm:spPr/>
      <dgm:t>
        <a:bodyPr/>
        <a:lstStyle/>
        <a:p>
          <a:endParaRPr lang="sv-SE"/>
        </a:p>
      </dgm:t>
    </dgm:pt>
    <dgm:pt modelId="{9CF65F7D-3AC6-4C60-9FA3-F9CDC00614CB}">
      <dgm:prSet custT="1"/>
      <dgm:spPr/>
      <dgm:t>
        <a:bodyPr/>
        <a:lstStyle/>
        <a:p>
          <a:r>
            <a:rPr lang="sv-SE" sz="1400" dirty="0" err="1">
              <a:latin typeface="Georgia" panose="02040502050405020303" pitchFamily="18" charset="0"/>
            </a:rPr>
            <a:t>Engineer</a:t>
          </a:r>
          <a:r>
            <a:rPr lang="sv-SE" sz="1400" dirty="0">
              <a:latin typeface="Georgia" panose="02040502050405020303" pitchFamily="18" charset="0"/>
            </a:rPr>
            <a:t> a </a:t>
          </a:r>
          <a:r>
            <a:rPr lang="sv-SE" sz="1400" dirty="0" err="1">
              <a:latin typeface="Georgia" panose="02040502050405020303" pitchFamily="18" charset="0"/>
            </a:rPr>
            <a:t>following</a:t>
          </a:r>
          <a:endParaRPr lang="sv-SE" sz="1400" dirty="0">
            <a:latin typeface="Georgia" panose="02040502050405020303" pitchFamily="18" charset="0"/>
          </a:endParaRPr>
        </a:p>
      </dgm:t>
    </dgm:pt>
    <dgm:pt modelId="{75FAC0F6-0779-4D97-BF38-6D8EADC0DE93}" type="parTrans" cxnId="{8997611E-A180-4207-AB41-7891FE7AA757}">
      <dgm:prSet/>
      <dgm:spPr/>
      <dgm:t>
        <a:bodyPr/>
        <a:lstStyle/>
        <a:p>
          <a:endParaRPr lang="sv-SE"/>
        </a:p>
      </dgm:t>
    </dgm:pt>
    <dgm:pt modelId="{A36B85D3-B629-40EE-B4E8-3D9AE6A5AA5B}" type="sibTrans" cxnId="{8997611E-A180-4207-AB41-7891FE7AA757}">
      <dgm:prSet/>
      <dgm:spPr/>
      <dgm:t>
        <a:bodyPr/>
        <a:lstStyle/>
        <a:p>
          <a:endParaRPr lang="sv-SE"/>
        </a:p>
      </dgm:t>
    </dgm:pt>
    <dgm:pt modelId="{C51FDF60-CD3F-47C2-90C3-9E58F864856E}">
      <dgm:prSet custT="1"/>
      <dgm:spPr/>
      <dgm:t>
        <a:bodyPr/>
        <a:lstStyle/>
        <a:p>
          <a:r>
            <a:rPr lang="sv-SE" sz="1400" b="0" i="0" dirty="0">
              <a:latin typeface="Georgia" panose="02040502050405020303" pitchFamily="18" charset="0"/>
            </a:rPr>
            <a:t>Buy in </a:t>
          </a:r>
          <a:r>
            <a:rPr lang="sv-SE" sz="1400" b="0" i="0" dirty="0" err="1">
              <a:latin typeface="Georgia" panose="02040502050405020303" pitchFamily="18" charset="0"/>
            </a:rPr>
            <a:t>credibility</a:t>
          </a:r>
          <a:endParaRPr lang="sv-SE" sz="1400" b="0" dirty="0">
            <a:latin typeface="Georgia" panose="02040502050405020303" pitchFamily="18" charset="0"/>
          </a:endParaRPr>
        </a:p>
      </dgm:t>
    </dgm:pt>
    <dgm:pt modelId="{CB29007C-1B09-4FB1-9F4F-6216F6E7AB73}" type="parTrans" cxnId="{DB439E4A-DE52-4074-AB76-6AFF26A8BEF7}">
      <dgm:prSet/>
      <dgm:spPr/>
      <dgm:t>
        <a:bodyPr/>
        <a:lstStyle/>
        <a:p>
          <a:endParaRPr lang="sv-SE"/>
        </a:p>
      </dgm:t>
    </dgm:pt>
    <dgm:pt modelId="{16BA631B-F5C2-421E-9CD8-FA38923655E9}" type="sibTrans" cxnId="{DB439E4A-DE52-4074-AB76-6AFF26A8BEF7}">
      <dgm:prSet/>
      <dgm:spPr/>
      <dgm:t>
        <a:bodyPr/>
        <a:lstStyle/>
        <a:p>
          <a:endParaRPr lang="sv-SE"/>
        </a:p>
      </dgm:t>
    </dgm:pt>
    <dgm:pt modelId="{46008DF4-FFDF-4FBF-8AB6-63F25084DF5B}" type="pres">
      <dgm:prSet presAssocID="{CF60A5E4-042F-404E-B1CD-BB6E301B7660}" presName="Name0" presStyleCnt="0">
        <dgm:presLayoutVars>
          <dgm:dir/>
          <dgm:resizeHandles val="exact"/>
        </dgm:presLayoutVars>
      </dgm:prSet>
      <dgm:spPr/>
    </dgm:pt>
    <dgm:pt modelId="{29239453-3519-4A8E-A849-126A267A6187}" type="pres">
      <dgm:prSet presAssocID="{9043457E-93EE-44A9-BD5E-D6104942B663}" presName="compNode" presStyleCnt="0"/>
      <dgm:spPr/>
    </dgm:pt>
    <dgm:pt modelId="{8BC4B390-3449-448D-B88B-71DD7ABD215B}" type="pres">
      <dgm:prSet presAssocID="{9043457E-93EE-44A9-BD5E-D6104942B663}" presName="pictRect" presStyleLbl="node1" presStyleIdx="0" presStyleCnt="4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ånadskalender"/>
        </a:ext>
      </dgm:extLst>
    </dgm:pt>
    <dgm:pt modelId="{E6CE0415-E3A8-4EF7-9AA0-84F38B438392}" type="pres">
      <dgm:prSet presAssocID="{9043457E-93EE-44A9-BD5E-D6104942B663}" presName="textRect" presStyleLbl="revTx" presStyleIdx="0" presStyleCnt="4">
        <dgm:presLayoutVars>
          <dgm:bulletEnabled val="1"/>
        </dgm:presLayoutVars>
      </dgm:prSet>
      <dgm:spPr/>
    </dgm:pt>
    <dgm:pt modelId="{E019273F-9B11-43DF-ACDD-568AA36132DB}" type="pres">
      <dgm:prSet presAssocID="{1B2316A1-0EC1-42A7-A462-12D2DEEFDC48}" presName="sibTrans" presStyleLbl="sibTrans2D1" presStyleIdx="0" presStyleCnt="0"/>
      <dgm:spPr/>
    </dgm:pt>
    <dgm:pt modelId="{8ED17A09-D650-43FB-AA82-EB75A665C472}" type="pres">
      <dgm:prSet presAssocID="{9E6DD424-5654-4BF5-BC6D-978A44691B04}" presName="compNode" presStyleCnt="0"/>
      <dgm:spPr/>
    </dgm:pt>
    <dgm:pt modelId="{299A26CA-7649-4477-B7A1-C17044C740A0}" type="pres">
      <dgm:prSet presAssocID="{9E6DD424-5654-4BF5-BC6D-978A44691B04}" presName="pictRect" presStyleLbl="node1" presStyleIdx="1" presStyleCnt="4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idning"/>
        </a:ext>
      </dgm:extLst>
    </dgm:pt>
    <dgm:pt modelId="{E5E0196D-7320-448F-931F-1E25BCD1AF57}" type="pres">
      <dgm:prSet presAssocID="{9E6DD424-5654-4BF5-BC6D-978A44691B04}" presName="textRect" presStyleLbl="revTx" presStyleIdx="1" presStyleCnt="4">
        <dgm:presLayoutVars>
          <dgm:bulletEnabled val="1"/>
        </dgm:presLayoutVars>
      </dgm:prSet>
      <dgm:spPr/>
    </dgm:pt>
    <dgm:pt modelId="{489A6868-8A8D-4B26-8DB0-0C5A39BDFB10}" type="pres">
      <dgm:prSet presAssocID="{0587A4FE-BD1B-4213-97E2-4B5688D1E005}" presName="sibTrans" presStyleLbl="sibTrans2D1" presStyleIdx="0" presStyleCnt="0"/>
      <dgm:spPr/>
    </dgm:pt>
    <dgm:pt modelId="{B2B2A092-2E3E-412D-8BDA-03CA99CD8113}" type="pres">
      <dgm:prSet presAssocID="{9CF65F7D-3AC6-4C60-9FA3-F9CDC00614CB}" presName="compNode" presStyleCnt="0"/>
      <dgm:spPr/>
    </dgm:pt>
    <dgm:pt modelId="{2EF4E207-A139-4831-95A3-77882FC6419A}" type="pres">
      <dgm:prSet presAssocID="{9CF65F7D-3AC6-4C60-9FA3-F9CDC00614CB}" presName="pictRect" presStyleLbl="node1" presStyleIdx="2" presStyleCnt="4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upp"/>
        </a:ext>
      </dgm:extLst>
    </dgm:pt>
    <dgm:pt modelId="{5CCFE9AB-B716-4884-AF78-E9A66837A2A5}" type="pres">
      <dgm:prSet presAssocID="{9CF65F7D-3AC6-4C60-9FA3-F9CDC00614CB}" presName="textRect" presStyleLbl="revTx" presStyleIdx="2" presStyleCnt="4">
        <dgm:presLayoutVars>
          <dgm:bulletEnabled val="1"/>
        </dgm:presLayoutVars>
      </dgm:prSet>
      <dgm:spPr/>
    </dgm:pt>
    <dgm:pt modelId="{8423864C-B381-48AB-B742-355A382E40A8}" type="pres">
      <dgm:prSet presAssocID="{A36B85D3-B629-40EE-B4E8-3D9AE6A5AA5B}" presName="sibTrans" presStyleLbl="sibTrans2D1" presStyleIdx="0" presStyleCnt="0"/>
      <dgm:spPr/>
    </dgm:pt>
    <dgm:pt modelId="{9347B41E-F541-4088-A984-0747CF5819CF}" type="pres">
      <dgm:prSet presAssocID="{C51FDF60-CD3F-47C2-90C3-9E58F864856E}" presName="compNode" presStyleCnt="0"/>
      <dgm:spPr/>
    </dgm:pt>
    <dgm:pt modelId="{966F57C6-F440-494E-B1C9-C4534605A2A9}" type="pres">
      <dgm:prSet presAssocID="{C51FDF60-CD3F-47C2-90C3-9E58F864856E}" presName="pictRect" presStyleLbl="node1" presStyleIdx="3" presStyleCnt="4"/>
      <dgm:spPr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tektiv"/>
        </a:ext>
      </dgm:extLst>
    </dgm:pt>
    <dgm:pt modelId="{5BF5C949-7E60-40ED-B348-233B1D9F4848}" type="pres">
      <dgm:prSet presAssocID="{C51FDF60-CD3F-47C2-90C3-9E58F864856E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401E5215-A708-4E1B-BF42-74AD9D7D81FA}" srcId="{CF60A5E4-042F-404E-B1CD-BB6E301B7660}" destId="{9043457E-93EE-44A9-BD5E-D6104942B663}" srcOrd="0" destOrd="0" parTransId="{3302D005-BCC0-4FE9-B89C-EB2FD8CC8236}" sibTransId="{1B2316A1-0EC1-42A7-A462-12D2DEEFDC48}"/>
    <dgm:cxn modelId="{8997611E-A180-4207-AB41-7891FE7AA757}" srcId="{CF60A5E4-042F-404E-B1CD-BB6E301B7660}" destId="{9CF65F7D-3AC6-4C60-9FA3-F9CDC00614CB}" srcOrd="2" destOrd="0" parTransId="{75FAC0F6-0779-4D97-BF38-6D8EADC0DE93}" sibTransId="{A36B85D3-B629-40EE-B4E8-3D9AE6A5AA5B}"/>
    <dgm:cxn modelId="{2F111D3B-A4E1-46EE-9FC3-D8132A5C35F5}" type="presOf" srcId="{C51FDF60-CD3F-47C2-90C3-9E58F864856E}" destId="{5BF5C949-7E60-40ED-B348-233B1D9F4848}" srcOrd="0" destOrd="0" presId="urn:microsoft.com/office/officeart/2005/8/layout/pList1"/>
    <dgm:cxn modelId="{DB439E4A-DE52-4074-AB76-6AFF26A8BEF7}" srcId="{CF60A5E4-042F-404E-B1CD-BB6E301B7660}" destId="{C51FDF60-CD3F-47C2-90C3-9E58F864856E}" srcOrd="3" destOrd="0" parTransId="{CB29007C-1B09-4FB1-9F4F-6216F6E7AB73}" sibTransId="{16BA631B-F5C2-421E-9CD8-FA38923655E9}"/>
    <dgm:cxn modelId="{EF8C9154-460F-4F4A-92F4-EDAF7D712B44}" type="presOf" srcId="{1B2316A1-0EC1-42A7-A462-12D2DEEFDC48}" destId="{E019273F-9B11-43DF-ACDD-568AA36132DB}" srcOrd="0" destOrd="0" presId="urn:microsoft.com/office/officeart/2005/8/layout/pList1"/>
    <dgm:cxn modelId="{EFC722A1-AB57-4168-ADEA-81B945401A40}" type="presOf" srcId="{0587A4FE-BD1B-4213-97E2-4B5688D1E005}" destId="{489A6868-8A8D-4B26-8DB0-0C5A39BDFB10}" srcOrd="0" destOrd="0" presId="urn:microsoft.com/office/officeart/2005/8/layout/pList1"/>
    <dgm:cxn modelId="{EBB01FA9-BEBB-4B2E-9110-7C077D0BDA11}" type="presOf" srcId="{9043457E-93EE-44A9-BD5E-D6104942B663}" destId="{E6CE0415-E3A8-4EF7-9AA0-84F38B438392}" srcOrd="0" destOrd="0" presId="urn:microsoft.com/office/officeart/2005/8/layout/pList1"/>
    <dgm:cxn modelId="{C19AF4AA-7235-4ACD-9644-367636868133}" type="presOf" srcId="{9E6DD424-5654-4BF5-BC6D-978A44691B04}" destId="{E5E0196D-7320-448F-931F-1E25BCD1AF57}" srcOrd="0" destOrd="0" presId="urn:microsoft.com/office/officeart/2005/8/layout/pList1"/>
    <dgm:cxn modelId="{EBAA21AF-3CA4-4C75-B44C-F5E9A6621D89}" type="presOf" srcId="{CF60A5E4-042F-404E-B1CD-BB6E301B7660}" destId="{46008DF4-FFDF-4FBF-8AB6-63F25084DF5B}" srcOrd="0" destOrd="0" presId="urn:microsoft.com/office/officeart/2005/8/layout/pList1"/>
    <dgm:cxn modelId="{EB8754C6-3A92-48CA-9358-CB5F2223DAF8}" srcId="{CF60A5E4-042F-404E-B1CD-BB6E301B7660}" destId="{9E6DD424-5654-4BF5-BC6D-978A44691B04}" srcOrd="1" destOrd="0" parTransId="{1A62CFD1-9369-4661-B2FA-48EFF674B71F}" sibTransId="{0587A4FE-BD1B-4213-97E2-4B5688D1E005}"/>
    <dgm:cxn modelId="{D12310D3-865F-46E7-89EE-94E0727D2A53}" type="presOf" srcId="{9CF65F7D-3AC6-4C60-9FA3-F9CDC00614CB}" destId="{5CCFE9AB-B716-4884-AF78-E9A66837A2A5}" srcOrd="0" destOrd="0" presId="urn:microsoft.com/office/officeart/2005/8/layout/pList1"/>
    <dgm:cxn modelId="{2FF07EFE-AF54-4C83-924D-164D01D57BDA}" type="presOf" srcId="{A36B85D3-B629-40EE-B4E8-3D9AE6A5AA5B}" destId="{8423864C-B381-48AB-B742-355A382E40A8}" srcOrd="0" destOrd="0" presId="urn:microsoft.com/office/officeart/2005/8/layout/pList1"/>
    <dgm:cxn modelId="{D90D72C3-882B-4822-B99E-DBC5A3163DBE}" type="presParOf" srcId="{46008DF4-FFDF-4FBF-8AB6-63F25084DF5B}" destId="{29239453-3519-4A8E-A849-126A267A6187}" srcOrd="0" destOrd="0" presId="urn:microsoft.com/office/officeart/2005/8/layout/pList1"/>
    <dgm:cxn modelId="{635ED09A-6AD0-439F-B93E-E255630DE0AF}" type="presParOf" srcId="{29239453-3519-4A8E-A849-126A267A6187}" destId="{8BC4B390-3449-448D-B88B-71DD7ABD215B}" srcOrd="0" destOrd="0" presId="urn:microsoft.com/office/officeart/2005/8/layout/pList1"/>
    <dgm:cxn modelId="{D0AAC7F0-F648-4A0A-BF99-5DD54D25030C}" type="presParOf" srcId="{29239453-3519-4A8E-A849-126A267A6187}" destId="{E6CE0415-E3A8-4EF7-9AA0-84F38B438392}" srcOrd="1" destOrd="0" presId="urn:microsoft.com/office/officeart/2005/8/layout/pList1"/>
    <dgm:cxn modelId="{D9AB9977-DE99-4A2E-842B-A63DC24A8566}" type="presParOf" srcId="{46008DF4-FFDF-4FBF-8AB6-63F25084DF5B}" destId="{E019273F-9B11-43DF-ACDD-568AA36132DB}" srcOrd="1" destOrd="0" presId="urn:microsoft.com/office/officeart/2005/8/layout/pList1"/>
    <dgm:cxn modelId="{CE9C612C-95F0-4FA4-8166-F213C085EA94}" type="presParOf" srcId="{46008DF4-FFDF-4FBF-8AB6-63F25084DF5B}" destId="{8ED17A09-D650-43FB-AA82-EB75A665C472}" srcOrd="2" destOrd="0" presId="urn:microsoft.com/office/officeart/2005/8/layout/pList1"/>
    <dgm:cxn modelId="{85AFF8D2-1147-49F3-8B0A-EC8E8E732ACB}" type="presParOf" srcId="{8ED17A09-D650-43FB-AA82-EB75A665C472}" destId="{299A26CA-7649-4477-B7A1-C17044C740A0}" srcOrd="0" destOrd="0" presId="urn:microsoft.com/office/officeart/2005/8/layout/pList1"/>
    <dgm:cxn modelId="{E90D47B6-CFFF-4CEA-9416-A5453C975A1A}" type="presParOf" srcId="{8ED17A09-D650-43FB-AA82-EB75A665C472}" destId="{E5E0196D-7320-448F-931F-1E25BCD1AF57}" srcOrd="1" destOrd="0" presId="urn:microsoft.com/office/officeart/2005/8/layout/pList1"/>
    <dgm:cxn modelId="{46416C22-E310-4007-BD11-B99EA72B0BA1}" type="presParOf" srcId="{46008DF4-FFDF-4FBF-8AB6-63F25084DF5B}" destId="{489A6868-8A8D-4B26-8DB0-0C5A39BDFB10}" srcOrd="3" destOrd="0" presId="urn:microsoft.com/office/officeart/2005/8/layout/pList1"/>
    <dgm:cxn modelId="{A300FA2F-3558-42D1-BF7A-0BDA8E12F91D}" type="presParOf" srcId="{46008DF4-FFDF-4FBF-8AB6-63F25084DF5B}" destId="{B2B2A092-2E3E-412D-8BDA-03CA99CD8113}" srcOrd="4" destOrd="0" presId="urn:microsoft.com/office/officeart/2005/8/layout/pList1"/>
    <dgm:cxn modelId="{1BE9C15A-9EE6-41EA-AB9B-727DAFACCACE}" type="presParOf" srcId="{B2B2A092-2E3E-412D-8BDA-03CA99CD8113}" destId="{2EF4E207-A139-4831-95A3-77882FC6419A}" srcOrd="0" destOrd="0" presId="urn:microsoft.com/office/officeart/2005/8/layout/pList1"/>
    <dgm:cxn modelId="{AECA8CBF-5723-40D1-A2D4-77CBB551B8CC}" type="presParOf" srcId="{B2B2A092-2E3E-412D-8BDA-03CA99CD8113}" destId="{5CCFE9AB-B716-4884-AF78-E9A66837A2A5}" srcOrd="1" destOrd="0" presId="urn:microsoft.com/office/officeart/2005/8/layout/pList1"/>
    <dgm:cxn modelId="{49039A30-A842-425A-9CAE-D25AAD41EDB6}" type="presParOf" srcId="{46008DF4-FFDF-4FBF-8AB6-63F25084DF5B}" destId="{8423864C-B381-48AB-B742-355A382E40A8}" srcOrd="5" destOrd="0" presId="urn:microsoft.com/office/officeart/2005/8/layout/pList1"/>
    <dgm:cxn modelId="{E449DAF7-D9FD-4220-BB2E-651092AFC52D}" type="presParOf" srcId="{46008DF4-FFDF-4FBF-8AB6-63F25084DF5B}" destId="{9347B41E-F541-4088-A984-0747CF5819CF}" srcOrd="6" destOrd="0" presId="urn:microsoft.com/office/officeart/2005/8/layout/pList1"/>
    <dgm:cxn modelId="{95EB5DC6-57E2-4BA2-BA8C-5743434A8A41}" type="presParOf" srcId="{9347B41E-F541-4088-A984-0747CF5819CF}" destId="{966F57C6-F440-494E-B1C9-C4534605A2A9}" srcOrd="0" destOrd="0" presId="urn:microsoft.com/office/officeart/2005/8/layout/pList1"/>
    <dgm:cxn modelId="{32A617B6-2AAC-42C0-9087-FC6204636456}" type="presParOf" srcId="{9347B41E-F541-4088-A984-0747CF5819CF}" destId="{5BF5C949-7E60-40ED-B348-233B1D9F4848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60A5E4-042F-404E-B1CD-BB6E301B766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9043457E-93EE-44A9-BD5E-D6104942B663}">
      <dgm:prSet custT="1"/>
      <dgm:spPr>
        <a:solidFill>
          <a:schemeClr val="accent2"/>
        </a:solidFill>
      </dgm:spPr>
      <dgm:t>
        <a:bodyPr/>
        <a:lstStyle/>
        <a:p>
          <a:r>
            <a:rPr lang="sv-SE" sz="1400" dirty="0">
              <a:latin typeface="Georgia" panose="02040502050405020303" pitchFamily="18" charset="0"/>
            </a:rPr>
            <a:t>Control the </a:t>
          </a:r>
          <a:r>
            <a:rPr lang="sv-SE" sz="1400" dirty="0" err="1">
              <a:latin typeface="Georgia" panose="02040502050405020303" pitchFamily="18" charset="0"/>
            </a:rPr>
            <a:t>ground</a:t>
          </a:r>
          <a:endParaRPr lang="sv-SE" sz="1400" dirty="0">
            <a:latin typeface="Georgia" panose="02040502050405020303" pitchFamily="18" charset="0"/>
          </a:endParaRPr>
        </a:p>
      </dgm:t>
    </dgm:pt>
    <dgm:pt modelId="{3302D005-BCC0-4FE9-B89C-EB2FD8CC8236}" type="parTrans" cxnId="{401E5215-A708-4E1B-BF42-74AD9D7D81FA}">
      <dgm:prSet/>
      <dgm:spPr/>
      <dgm:t>
        <a:bodyPr/>
        <a:lstStyle/>
        <a:p>
          <a:endParaRPr lang="sv-SE"/>
        </a:p>
      </dgm:t>
    </dgm:pt>
    <dgm:pt modelId="{1B2316A1-0EC1-42A7-A462-12D2DEEFDC48}" type="sibTrans" cxnId="{401E5215-A708-4E1B-BF42-74AD9D7D81FA}">
      <dgm:prSet/>
      <dgm:spPr/>
      <dgm:t>
        <a:bodyPr/>
        <a:lstStyle/>
        <a:p>
          <a:endParaRPr lang="sv-SE"/>
        </a:p>
      </dgm:t>
    </dgm:pt>
    <dgm:pt modelId="{9E6DD424-5654-4BF5-BC6D-978A44691B04}">
      <dgm:prSet custT="1"/>
      <dgm:spPr>
        <a:solidFill>
          <a:schemeClr val="accent2"/>
        </a:solidFill>
      </dgm:spPr>
      <dgm:t>
        <a:bodyPr/>
        <a:lstStyle/>
        <a:p>
          <a:r>
            <a:rPr lang="sv-SE" sz="1400" dirty="0">
              <a:latin typeface="Georgia" panose="02040502050405020303" pitchFamily="18" charset="0"/>
            </a:rPr>
            <a:t>Spin the media</a:t>
          </a:r>
        </a:p>
      </dgm:t>
    </dgm:pt>
    <dgm:pt modelId="{1A62CFD1-9369-4661-B2FA-48EFF674B71F}" type="parTrans" cxnId="{EB8754C6-3A92-48CA-9358-CB5F2223DAF8}">
      <dgm:prSet/>
      <dgm:spPr/>
      <dgm:t>
        <a:bodyPr/>
        <a:lstStyle/>
        <a:p>
          <a:endParaRPr lang="sv-SE"/>
        </a:p>
      </dgm:t>
    </dgm:pt>
    <dgm:pt modelId="{0587A4FE-BD1B-4213-97E2-4B5688D1E005}" type="sibTrans" cxnId="{EB8754C6-3A92-48CA-9358-CB5F2223DAF8}">
      <dgm:prSet/>
      <dgm:spPr/>
      <dgm:t>
        <a:bodyPr/>
        <a:lstStyle/>
        <a:p>
          <a:endParaRPr lang="sv-SE"/>
        </a:p>
      </dgm:t>
    </dgm:pt>
    <dgm:pt modelId="{9CF65F7D-3AC6-4C60-9FA3-F9CDC00614CB}">
      <dgm:prSet custT="1"/>
      <dgm:spPr>
        <a:solidFill>
          <a:srgbClr val="4C819F"/>
        </a:solidFill>
      </dgm:spPr>
      <dgm:t>
        <a:bodyPr/>
        <a:lstStyle/>
        <a:p>
          <a:r>
            <a:rPr lang="sv-SE" sz="1400" dirty="0" err="1">
              <a:latin typeface="Georgia" panose="02040502050405020303" pitchFamily="18" charset="0"/>
            </a:rPr>
            <a:t>Engineer</a:t>
          </a:r>
          <a:r>
            <a:rPr lang="sv-SE" sz="1400" dirty="0">
              <a:latin typeface="Georgia" panose="02040502050405020303" pitchFamily="18" charset="0"/>
            </a:rPr>
            <a:t> a </a:t>
          </a:r>
          <a:r>
            <a:rPr lang="sv-SE" sz="1400" dirty="0" err="1">
              <a:latin typeface="Georgia" panose="02040502050405020303" pitchFamily="18" charset="0"/>
            </a:rPr>
            <a:t>following</a:t>
          </a:r>
          <a:endParaRPr lang="sv-SE" sz="1400" dirty="0">
            <a:latin typeface="Georgia" panose="02040502050405020303" pitchFamily="18" charset="0"/>
          </a:endParaRPr>
        </a:p>
      </dgm:t>
    </dgm:pt>
    <dgm:pt modelId="{75FAC0F6-0779-4D97-BF38-6D8EADC0DE93}" type="parTrans" cxnId="{8997611E-A180-4207-AB41-7891FE7AA757}">
      <dgm:prSet/>
      <dgm:spPr/>
      <dgm:t>
        <a:bodyPr/>
        <a:lstStyle/>
        <a:p>
          <a:endParaRPr lang="sv-SE"/>
        </a:p>
      </dgm:t>
    </dgm:pt>
    <dgm:pt modelId="{A36B85D3-B629-40EE-B4E8-3D9AE6A5AA5B}" type="sibTrans" cxnId="{8997611E-A180-4207-AB41-7891FE7AA757}">
      <dgm:prSet/>
      <dgm:spPr/>
      <dgm:t>
        <a:bodyPr/>
        <a:lstStyle/>
        <a:p>
          <a:endParaRPr lang="sv-SE"/>
        </a:p>
      </dgm:t>
    </dgm:pt>
    <dgm:pt modelId="{C51FDF60-CD3F-47C2-90C3-9E58F864856E}">
      <dgm:prSet custT="1"/>
      <dgm:spPr>
        <a:solidFill>
          <a:srgbClr val="4C819F"/>
        </a:solidFill>
      </dgm:spPr>
      <dgm:t>
        <a:bodyPr/>
        <a:lstStyle/>
        <a:p>
          <a:r>
            <a:rPr lang="sv-SE" sz="1400" b="0" i="0" dirty="0">
              <a:latin typeface="Georgia" panose="02040502050405020303" pitchFamily="18" charset="0"/>
            </a:rPr>
            <a:t>Buy in </a:t>
          </a:r>
          <a:r>
            <a:rPr lang="sv-SE" sz="1400" b="0" i="0" dirty="0" err="1">
              <a:latin typeface="Georgia" panose="02040502050405020303" pitchFamily="18" charset="0"/>
            </a:rPr>
            <a:t>credibility</a:t>
          </a:r>
          <a:endParaRPr lang="sv-SE" sz="1400" b="0" dirty="0">
            <a:latin typeface="Georgia" panose="02040502050405020303" pitchFamily="18" charset="0"/>
          </a:endParaRPr>
        </a:p>
      </dgm:t>
    </dgm:pt>
    <dgm:pt modelId="{CB29007C-1B09-4FB1-9F4F-6216F6E7AB73}" type="parTrans" cxnId="{DB439E4A-DE52-4074-AB76-6AFF26A8BEF7}">
      <dgm:prSet/>
      <dgm:spPr/>
      <dgm:t>
        <a:bodyPr/>
        <a:lstStyle/>
        <a:p>
          <a:endParaRPr lang="sv-SE"/>
        </a:p>
      </dgm:t>
    </dgm:pt>
    <dgm:pt modelId="{16BA631B-F5C2-421E-9CD8-FA38923655E9}" type="sibTrans" cxnId="{DB439E4A-DE52-4074-AB76-6AFF26A8BEF7}">
      <dgm:prSet/>
      <dgm:spPr/>
      <dgm:t>
        <a:bodyPr/>
        <a:lstStyle/>
        <a:p>
          <a:endParaRPr lang="sv-SE"/>
        </a:p>
      </dgm:t>
    </dgm:pt>
    <dgm:pt modelId="{3704D9C7-1F45-4698-BD26-57A54ED3A6DA}" type="pres">
      <dgm:prSet presAssocID="{CF60A5E4-042F-404E-B1CD-BB6E301B7660}" presName="linearFlow" presStyleCnt="0">
        <dgm:presLayoutVars>
          <dgm:dir/>
          <dgm:resizeHandles val="exact"/>
        </dgm:presLayoutVars>
      </dgm:prSet>
      <dgm:spPr/>
    </dgm:pt>
    <dgm:pt modelId="{86EC8E54-C0BF-4573-AF54-3DB92C7712DB}" type="pres">
      <dgm:prSet presAssocID="{9043457E-93EE-44A9-BD5E-D6104942B663}" presName="composite" presStyleCnt="0"/>
      <dgm:spPr/>
    </dgm:pt>
    <dgm:pt modelId="{CAAB49B9-9994-4D63-A949-0EEAA682A31A}" type="pres">
      <dgm:prSet presAssocID="{9043457E-93EE-44A9-BD5E-D6104942B663}" presName="imgShp" presStyleLbl="fgImgPlace1" presStyleIdx="0" presStyleCnt="4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ånadskalender"/>
        </a:ext>
      </dgm:extLst>
    </dgm:pt>
    <dgm:pt modelId="{987E2E93-C457-451F-ABDB-DDF22BC29F61}" type="pres">
      <dgm:prSet presAssocID="{9043457E-93EE-44A9-BD5E-D6104942B663}" presName="txShp" presStyleLbl="node1" presStyleIdx="0" presStyleCnt="4">
        <dgm:presLayoutVars>
          <dgm:bulletEnabled val="1"/>
        </dgm:presLayoutVars>
      </dgm:prSet>
      <dgm:spPr/>
    </dgm:pt>
    <dgm:pt modelId="{4C549A41-FC87-4F01-A85F-CEEA4D6DC541}" type="pres">
      <dgm:prSet presAssocID="{1B2316A1-0EC1-42A7-A462-12D2DEEFDC48}" presName="spacing" presStyleCnt="0"/>
      <dgm:spPr/>
    </dgm:pt>
    <dgm:pt modelId="{4A5D6C9D-991D-45C5-B808-74ECE9A50016}" type="pres">
      <dgm:prSet presAssocID="{9E6DD424-5654-4BF5-BC6D-978A44691B04}" presName="composite" presStyleCnt="0"/>
      <dgm:spPr/>
    </dgm:pt>
    <dgm:pt modelId="{EB174E7A-6C42-487C-8136-1FAB12A634B8}" type="pres">
      <dgm:prSet presAssocID="{9E6DD424-5654-4BF5-BC6D-978A44691B04}" presName="imgShp" presStyleLbl="fgImgPlace1" presStyleIdx="1" presStyleCnt="4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idning"/>
        </a:ext>
      </dgm:extLst>
    </dgm:pt>
    <dgm:pt modelId="{B05CDB45-8937-4A8F-96AF-503D7C49EA06}" type="pres">
      <dgm:prSet presAssocID="{9E6DD424-5654-4BF5-BC6D-978A44691B04}" presName="txShp" presStyleLbl="node1" presStyleIdx="1" presStyleCnt="4">
        <dgm:presLayoutVars>
          <dgm:bulletEnabled val="1"/>
        </dgm:presLayoutVars>
      </dgm:prSet>
      <dgm:spPr/>
    </dgm:pt>
    <dgm:pt modelId="{652553E2-3761-46E1-895C-40015F8843EB}" type="pres">
      <dgm:prSet presAssocID="{0587A4FE-BD1B-4213-97E2-4B5688D1E005}" presName="spacing" presStyleCnt="0"/>
      <dgm:spPr/>
    </dgm:pt>
    <dgm:pt modelId="{EA61E97E-EAFE-43BE-9A8B-88633EF71535}" type="pres">
      <dgm:prSet presAssocID="{9CF65F7D-3AC6-4C60-9FA3-F9CDC00614CB}" presName="composite" presStyleCnt="0"/>
      <dgm:spPr/>
    </dgm:pt>
    <dgm:pt modelId="{40D8012C-DB03-467C-9200-1D519AF2EEAB}" type="pres">
      <dgm:prSet presAssocID="{9CF65F7D-3AC6-4C60-9FA3-F9CDC00614CB}" presName="imgShp" presStyleLbl="fgImgPlace1" presStyleIdx="2" presStyleCnt="4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upp"/>
        </a:ext>
      </dgm:extLst>
    </dgm:pt>
    <dgm:pt modelId="{CC79E03B-129A-40A9-9A38-CD819AAFBCBE}" type="pres">
      <dgm:prSet presAssocID="{9CF65F7D-3AC6-4C60-9FA3-F9CDC00614CB}" presName="txShp" presStyleLbl="node1" presStyleIdx="2" presStyleCnt="4">
        <dgm:presLayoutVars>
          <dgm:bulletEnabled val="1"/>
        </dgm:presLayoutVars>
      </dgm:prSet>
      <dgm:spPr/>
    </dgm:pt>
    <dgm:pt modelId="{989530EF-48D9-4577-8790-5E10F7246CBB}" type="pres">
      <dgm:prSet presAssocID="{A36B85D3-B629-40EE-B4E8-3D9AE6A5AA5B}" presName="spacing" presStyleCnt="0"/>
      <dgm:spPr/>
    </dgm:pt>
    <dgm:pt modelId="{97BA3343-4AE9-4F10-8BC2-24FFF83B01B4}" type="pres">
      <dgm:prSet presAssocID="{C51FDF60-CD3F-47C2-90C3-9E58F864856E}" presName="composite" presStyleCnt="0"/>
      <dgm:spPr/>
    </dgm:pt>
    <dgm:pt modelId="{CF0D099D-704C-447C-A0BE-B8858FC0457B}" type="pres">
      <dgm:prSet presAssocID="{C51FDF60-CD3F-47C2-90C3-9E58F864856E}" presName="imgShp" presStyleLbl="fgImgPlace1" presStyleIdx="3" presStyleCnt="4"/>
      <dgm:spPr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tektiv"/>
        </a:ext>
      </dgm:extLst>
    </dgm:pt>
    <dgm:pt modelId="{002E3A0B-6C88-4576-AC5E-88869743644D}" type="pres">
      <dgm:prSet presAssocID="{C51FDF60-CD3F-47C2-90C3-9E58F864856E}" presName="txShp" presStyleLbl="node1" presStyleIdx="3" presStyleCnt="4">
        <dgm:presLayoutVars>
          <dgm:bulletEnabled val="1"/>
        </dgm:presLayoutVars>
      </dgm:prSet>
      <dgm:spPr/>
    </dgm:pt>
  </dgm:ptLst>
  <dgm:cxnLst>
    <dgm:cxn modelId="{401E5215-A708-4E1B-BF42-74AD9D7D81FA}" srcId="{CF60A5E4-042F-404E-B1CD-BB6E301B7660}" destId="{9043457E-93EE-44A9-BD5E-D6104942B663}" srcOrd="0" destOrd="0" parTransId="{3302D005-BCC0-4FE9-B89C-EB2FD8CC8236}" sibTransId="{1B2316A1-0EC1-42A7-A462-12D2DEEFDC48}"/>
    <dgm:cxn modelId="{8997611E-A180-4207-AB41-7891FE7AA757}" srcId="{CF60A5E4-042F-404E-B1CD-BB6E301B7660}" destId="{9CF65F7D-3AC6-4C60-9FA3-F9CDC00614CB}" srcOrd="2" destOrd="0" parTransId="{75FAC0F6-0779-4D97-BF38-6D8EADC0DE93}" sibTransId="{A36B85D3-B629-40EE-B4E8-3D9AE6A5AA5B}"/>
    <dgm:cxn modelId="{BD08D420-85A8-46C6-9864-35B2FC320BAD}" type="presOf" srcId="{9CF65F7D-3AC6-4C60-9FA3-F9CDC00614CB}" destId="{CC79E03B-129A-40A9-9A38-CD819AAFBCBE}" srcOrd="0" destOrd="0" presId="urn:microsoft.com/office/officeart/2005/8/layout/vList3"/>
    <dgm:cxn modelId="{92667C2C-38B2-4047-AA71-2557855B0EE3}" type="presOf" srcId="{C51FDF60-CD3F-47C2-90C3-9E58F864856E}" destId="{002E3A0B-6C88-4576-AC5E-88869743644D}" srcOrd="0" destOrd="0" presId="urn:microsoft.com/office/officeart/2005/8/layout/vList3"/>
    <dgm:cxn modelId="{DB439E4A-DE52-4074-AB76-6AFF26A8BEF7}" srcId="{CF60A5E4-042F-404E-B1CD-BB6E301B7660}" destId="{C51FDF60-CD3F-47C2-90C3-9E58F864856E}" srcOrd="3" destOrd="0" parTransId="{CB29007C-1B09-4FB1-9F4F-6216F6E7AB73}" sibTransId="{16BA631B-F5C2-421E-9CD8-FA38923655E9}"/>
    <dgm:cxn modelId="{26FD417B-36C1-4AAD-8A35-3FF81FE6E2DE}" type="presOf" srcId="{9E6DD424-5654-4BF5-BC6D-978A44691B04}" destId="{B05CDB45-8937-4A8F-96AF-503D7C49EA06}" srcOrd="0" destOrd="0" presId="urn:microsoft.com/office/officeart/2005/8/layout/vList3"/>
    <dgm:cxn modelId="{EB8754C6-3A92-48CA-9358-CB5F2223DAF8}" srcId="{CF60A5E4-042F-404E-B1CD-BB6E301B7660}" destId="{9E6DD424-5654-4BF5-BC6D-978A44691B04}" srcOrd="1" destOrd="0" parTransId="{1A62CFD1-9369-4661-B2FA-48EFF674B71F}" sibTransId="{0587A4FE-BD1B-4213-97E2-4B5688D1E005}"/>
    <dgm:cxn modelId="{5E618AD4-2533-475E-9B67-FAC74A1B03A6}" type="presOf" srcId="{CF60A5E4-042F-404E-B1CD-BB6E301B7660}" destId="{3704D9C7-1F45-4698-BD26-57A54ED3A6DA}" srcOrd="0" destOrd="0" presId="urn:microsoft.com/office/officeart/2005/8/layout/vList3"/>
    <dgm:cxn modelId="{047AAED8-2063-42A5-A778-0C684792538C}" type="presOf" srcId="{9043457E-93EE-44A9-BD5E-D6104942B663}" destId="{987E2E93-C457-451F-ABDB-DDF22BC29F61}" srcOrd="0" destOrd="0" presId="urn:microsoft.com/office/officeart/2005/8/layout/vList3"/>
    <dgm:cxn modelId="{C91FD150-4C2E-4FEE-BC65-EAA46EAC9220}" type="presParOf" srcId="{3704D9C7-1F45-4698-BD26-57A54ED3A6DA}" destId="{86EC8E54-C0BF-4573-AF54-3DB92C7712DB}" srcOrd="0" destOrd="0" presId="urn:microsoft.com/office/officeart/2005/8/layout/vList3"/>
    <dgm:cxn modelId="{2C065843-C9AB-43B4-85B9-DEC975938371}" type="presParOf" srcId="{86EC8E54-C0BF-4573-AF54-3DB92C7712DB}" destId="{CAAB49B9-9994-4D63-A949-0EEAA682A31A}" srcOrd="0" destOrd="0" presId="urn:microsoft.com/office/officeart/2005/8/layout/vList3"/>
    <dgm:cxn modelId="{E79AEB73-536E-47A8-8294-9FD13160D3C3}" type="presParOf" srcId="{86EC8E54-C0BF-4573-AF54-3DB92C7712DB}" destId="{987E2E93-C457-451F-ABDB-DDF22BC29F61}" srcOrd="1" destOrd="0" presId="urn:microsoft.com/office/officeart/2005/8/layout/vList3"/>
    <dgm:cxn modelId="{E03F6648-D076-477E-8BB2-4A9A5A5B6CCD}" type="presParOf" srcId="{3704D9C7-1F45-4698-BD26-57A54ED3A6DA}" destId="{4C549A41-FC87-4F01-A85F-CEEA4D6DC541}" srcOrd="1" destOrd="0" presId="urn:microsoft.com/office/officeart/2005/8/layout/vList3"/>
    <dgm:cxn modelId="{4EE05FFC-AFA6-4439-8D8D-ECA5CCEAC5AF}" type="presParOf" srcId="{3704D9C7-1F45-4698-BD26-57A54ED3A6DA}" destId="{4A5D6C9D-991D-45C5-B808-74ECE9A50016}" srcOrd="2" destOrd="0" presId="urn:microsoft.com/office/officeart/2005/8/layout/vList3"/>
    <dgm:cxn modelId="{47CC6F1E-0367-4A2C-B3BB-77BFA74DA28D}" type="presParOf" srcId="{4A5D6C9D-991D-45C5-B808-74ECE9A50016}" destId="{EB174E7A-6C42-487C-8136-1FAB12A634B8}" srcOrd="0" destOrd="0" presId="urn:microsoft.com/office/officeart/2005/8/layout/vList3"/>
    <dgm:cxn modelId="{59D1EC9B-5145-4476-97F5-BC3A7C67206F}" type="presParOf" srcId="{4A5D6C9D-991D-45C5-B808-74ECE9A50016}" destId="{B05CDB45-8937-4A8F-96AF-503D7C49EA06}" srcOrd="1" destOrd="0" presId="urn:microsoft.com/office/officeart/2005/8/layout/vList3"/>
    <dgm:cxn modelId="{ED065903-AD21-4F1F-9235-BE99A3C58DCE}" type="presParOf" srcId="{3704D9C7-1F45-4698-BD26-57A54ED3A6DA}" destId="{652553E2-3761-46E1-895C-40015F8843EB}" srcOrd="3" destOrd="0" presId="urn:microsoft.com/office/officeart/2005/8/layout/vList3"/>
    <dgm:cxn modelId="{82D28B1B-AFE6-4BD6-A3B7-16D25510ED31}" type="presParOf" srcId="{3704D9C7-1F45-4698-BD26-57A54ED3A6DA}" destId="{EA61E97E-EAFE-43BE-9A8B-88633EF71535}" srcOrd="4" destOrd="0" presId="urn:microsoft.com/office/officeart/2005/8/layout/vList3"/>
    <dgm:cxn modelId="{B53C0531-C51C-4E40-AD87-367EB30D233C}" type="presParOf" srcId="{EA61E97E-EAFE-43BE-9A8B-88633EF71535}" destId="{40D8012C-DB03-467C-9200-1D519AF2EEAB}" srcOrd="0" destOrd="0" presId="urn:microsoft.com/office/officeart/2005/8/layout/vList3"/>
    <dgm:cxn modelId="{765703F1-878C-473B-AE4A-44C9016CB889}" type="presParOf" srcId="{EA61E97E-EAFE-43BE-9A8B-88633EF71535}" destId="{CC79E03B-129A-40A9-9A38-CD819AAFBCBE}" srcOrd="1" destOrd="0" presId="urn:microsoft.com/office/officeart/2005/8/layout/vList3"/>
    <dgm:cxn modelId="{929F9EC7-24A9-4B39-96C1-391FA96959C9}" type="presParOf" srcId="{3704D9C7-1F45-4698-BD26-57A54ED3A6DA}" destId="{989530EF-48D9-4577-8790-5E10F7246CBB}" srcOrd="5" destOrd="0" presId="urn:microsoft.com/office/officeart/2005/8/layout/vList3"/>
    <dgm:cxn modelId="{890F3393-6E19-4EB0-A3A8-5B187944BEF5}" type="presParOf" srcId="{3704D9C7-1F45-4698-BD26-57A54ED3A6DA}" destId="{97BA3343-4AE9-4F10-8BC2-24FFF83B01B4}" srcOrd="6" destOrd="0" presId="urn:microsoft.com/office/officeart/2005/8/layout/vList3"/>
    <dgm:cxn modelId="{428F2920-7BE4-45CD-A67C-79FB2F41B266}" type="presParOf" srcId="{97BA3343-4AE9-4F10-8BC2-24FFF83B01B4}" destId="{CF0D099D-704C-447C-A0BE-B8858FC0457B}" srcOrd="0" destOrd="0" presId="urn:microsoft.com/office/officeart/2005/8/layout/vList3"/>
    <dgm:cxn modelId="{F31F0751-1F66-4833-B3C0-02EEA65795BD}" type="presParOf" srcId="{97BA3343-4AE9-4F10-8BC2-24FFF83B01B4}" destId="{002E3A0B-6C88-4576-AC5E-88869743644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F60A5E4-042F-404E-B1CD-BB6E301B766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9043457E-93EE-44A9-BD5E-D6104942B663}">
      <dgm:prSet custT="1"/>
      <dgm:spPr>
        <a:solidFill>
          <a:schemeClr val="accent2"/>
        </a:solidFill>
      </dgm:spPr>
      <dgm:t>
        <a:bodyPr/>
        <a:lstStyle/>
        <a:p>
          <a:r>
            <a:rPr lang="sv-SE" sz="1400" dirty="0">
              <a:latin typeface="Georgia" panose="02040502050405020303" pitchFamily="18" charset="0"/>
            </a:rPr>
            <a:t>Control the </a:t>
          </a:r>
          <a:r>
            <a:rPr lang="sv-SE" sz="1400" dirty="0" err="1">
              <a:latin typeface="Georgia" panose="02040502050405020303" pitchFamily="18" charset="0"/>
            </a:rPr>
            <a:t>ground</a:t>
          </a:r>
          <a:endParaRPr lang="sv-SE" sz="1400" dirty="0">
            <a:latin typeface="Georgia" panose="02040502050405020303" pitchFamily="18" charset="0"/>
          </a:endParaRPr>
        </a:p>
      </dgm:t>
    </dgm:pt>
    <dgm:pt modelId="{3302D005-BCC0-4FE9-B89C-EB2FD8CC8236}" type="parTrans" cxnId="{401E5215-A708-4E1B-BF42-74AD9D7D81FA}">
      <dgm:prSet/>
      <dgm:spPr/>
      <dgm:t>
        <a:bodyPr/>
        <a:lstStyle/>
        <a:p>
          <a:endParaRPr lang="sv-SE"/>
        </a:p>
      </dgm:t>
    </dgm:pt>
    <dgm:pt modelId="{1B2316A1-0EC1-42A7-A462-12D2DEEFDC48}" type="sibTrans" cxnId="{401E5215-A708-4E1B-BF42-74AD9D7D81FA}">
      <dgm:prSet/>
      <dgm:spPr/>
      <dgm:t>
        <a:bodyPr/>
        <a:lstStyle/>
        <a:p>
          <a:endParaRPr lang="sv-SE"/>
        </a:p>
      </dgm:t>
    </dgm:pt>
    <dgm:pt modelId="{9E6DD424-5654-4BF5-BC6D-978A44691B04}">
      <dgm:prSet custT="1"/>
      <dgm:spPr>
        <a:solidFill>
          <a:schemeClr val="accent2"/>
        </a:solidFill>
      </dgm:spPr>
      <dgm:t>
        <a:bodyPr/>
        <a:lstStyle/>
        <a:p>
          <a:r>
            <a:rPr lang="sv-SE" sz="1400" dirty="0">
              <a:latin typeface="Georgia" panose="02040502050405020303" pitchFamily="18" charset="0"/>
            </a:rPr>
            <a:t>Spin the media</a:t>
          </a:r>
        </a:p>
      </dgm:t>
    </dgm:pt>
    <dgm:pt modelId="{1A62CFD1-9369-4661-B2FA-48EFF674B71F}" type="parTrans" cxnId="{EB8754C6-3A92-48CA-9358-CB5F2223DAF8}">
      <dgm:prSet/>
      <dgm:spPr/>
      <dgm:t>
        <a:bodyPr/>
        <a:lstStyle/>
        <a:p>
          <a:endParaRPr lang="sv-SE"/>
        </a:p>
      </dgm:t>
    </dgm:pt>
    <dgm:pt modelId="{0587A4FE-BD1B-4213-97E2-4B5688D1E005}" type="sibTrans" cxnId="{EB8754C6-3A92-48CA-9358-CB5F2223DAF8}">
      <dgm:prSet/>
      <dgm:spPr/>
      <dgm:t>
        <a:bodyPr/>
        <a:lstStyle/>
        <a:p>
          <a:endParaRPr lang="sv-SE"/>
        </a:p>
      </dgm:t>
    </dgm:pt>
    <dgm:pt modelId="{9CF65F7D-3AC6-4C60-9FA3-F9CDC00614CB}">
      <dgm:prSet custT="1"/>
      <dgm:spPr>
        <a:solidFill>
          <a:srgbClr val="4C819F"/>
        </a:solidFill>
      </dgm:spPr>
      <dgm:t>
        <a:bodyPr/>
        <a:lstStyle/>
        <a:p>
          <a:r>
            <a:rPr lang="sv-SE" sz="1400" dirty="0" err="1">
              <a:latin typeface="Georgia" panose="02040502050405020303" pitchFamily="18" charset="0"/>
            </a:rPr>
            <a:t>Engineer</a:t>
          </a:r>
          <a:r>
            <a:rPr lang="sv-SE" sz="1400" dirty="0">
              <a:latin typeface="Georgia" panose="02040502050405020303" pitchFamily="18" charset="0"/>
            </a:rPr>
            <a:t> a </a:t>
          </a:r>
          <a:r>
            <a:rPr lang="sv-SE" sz="1400" dirty="0" err="1">
              <a:latin typeface="Georgia" panose="02040502050405020303" pitchFamily="18" charset="0"/>
            </a:rPr>
            <a:t>following</a:t>
          </a:r>
          <a:endParaRPr lang="sv-SE" sz="1400" dirty="0">
            <a:latin typeface="Georgia" panose="02040502050405020303" pitchFamily="18" charset="0"/>
          </a:endParaRPr>
        </a:p>
      </dgm:t>
    </dgm:pt>
    <dgm:pt modelId="{75FAC0F6-0779-4D97-BF38-6D8EADC0DE93}" type="parTrans" cxnId="{8997611E-A180-4207-AB41-7891FE7AA757}">
      <dgm:prSet/>
      <dgm:spPr/>
      <dgm:t>
        <a:bodyPr/>
        <a:lstStyle/>
        <a:p>
          <a:endParaRPr lang="sv-SE"/>
        </a:p>
      </dgm:t>
    </dgm:pt>
    <dgm:pt modelId="{A36B85D3-B629-40EE-B4E8-3D9AE6A5AA5B}" type="sibTrans" cxnId="{8997611E-A180-4207-AB41-7891FE7AA757}">
      <dgm:prSet/>
      <dgm:spPr/>
      <dgm:t>
        <a:bodyPr/>
        <a:lstStyle/>
        <a:p>
          <a:endParaRPr lang="sv-SE"/>
        </a:p>
      </dgm:t>
    </dgm:pt>
    <dgm:pt modelId="{C51FDF60-CD3F-47C2-90C3-9E58F864856E}">
      <dgm:prSet custT="1"/>
      <dgm:spPr>
        <a:solidFill>
          <a:srgbClr val="4C819F"/>
        </a:solidFill>
      </dgm:spPr>
      <dgm:t>
        <a:bodyPr/>
        <a:lstStyle/>
        <a:p>
          <a:r>
            <a:rPr lang="sv-SE" sz="1400" b="0" i="0" dirty="0">
              <a:latin typeface="Georgia" panose="02040502050405020303" pitchFamily="18" charset="0"/>
            </a:rPr>
            <a:t>Buy in </a:t>
          </a:r>
          <a:r>
            <a:rPr lang="sv-SE" sz="1400" b="0" i="0" dirty="0" err="1">
              <a:latin typeface="Georgia" panose="02040502050405020303" pitchFamily="18" charset="0"/>
            </a:rPr>
            <a:t>credibility</a:t>
          </a:r>
          <a:endParaRPr lang="sv-SE" sz="1400" b="0" dirty="0">
            <a:latin typeface="Georgia" panose="02040502050405020303" pitchFamily="18" charset="0"/>
          </a:endParaRPr>
        </a:p>
      </dgm:t>
    </dgm:pt>
    <dgm:pt modelId="{CB29007C-1B09-4FB1-9F4F-6216F6E7AB73}" type="parTrans" cxnId="{DB439E4A-DE52-4074-AB76-6AFF26A8BEF7}">
      <dgm:prSet/>
      <dgm:spPr/>
      <dgm:t>
        <a:bodyPr/>
        <a:lstStyle/>
        <a:p>
          <a:endParaRPr lang="sv-SE"/>
        </a:p>
      </dgm:t>
    </dgm:pt>
    <dgm:pt modelId="{16BA631B-F5C2-421E-9CD8-FA38923655E9}" type="sibTrans" cxnId="{DB439E4A-DE52-4074-AB76-6AFF26A8BEF7}">
      <dgm:prSet/>
      <dgm:spPr/>
      <dgm:t>
        <a:bodyPr/>
        <a:lstStyle/>
        <a:p>
          <a:endParaRPr lang="sv-SE"/>
        </a:p>
      </dgm:t>
    </dgm:pt>
    <dgm:pt modelId="{3704D9C7-1F45-4698-BD26-57A54ED3A6DA}" type="pres">
      <dgm:prSet presAssocID="{CF60A5E4-042F-404E-B1CD-BB6E301B7660}" presName="linearFlow" presStyleCnt="0">
        <dgm:presLayoutVars>
          <dgm:dir/>
          <dgm:resizeHandles val="exact"/>
        </dgm:presLayoutVars>
      </dgm:prSet>
      <dgm:spPr/>
    </dgm:pt>
    <dgm:pt modelId="{86EC8E54-C0BF-4573-AF54-3DB92C7712DB}" type="pres">
      <dgm:prSet presAssocID="{9043457E-93EE-44A9-BD5E-D6104942B663}" presName="composite" presStyleCnt="0"/>
      <dgm:spPr/>
    </dgm:pt>
    <dgm:pt modelId="{CAAB49B9-9994-4D63-A949-0EEAA682A31A}" type="pres">
      <dgm:prSet presAssocID="{9043457E-93EE-44A9-BD5E-D6104942B663}" presName="imgShp" presStyleLbl="fgImgPlace1" presStyleIdx="0" presStyleCnt="4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ånadskalender"/>
        </a:ext>
      </dgm:extLst>
    </dgm:pt>
    <dgm:pt modelId="{987E2E93-C457-451F-ABDB-DDF22BC29F61}" type="pres">
      <dgm:prSet presAssocID="{9043457E-93EE-44A9-BD5E-D6104942B663}" presName="txShp" presStyleLbl="node1" presStyleIdx="0" presStyleCnt="4">
        <dgm:presLayoutVars>
          <dgm:bulletEnabled val="1"/>
        </dgm:presLayoutVars>
      </dgm:prSet>
      <dgm:spPr/>
    </dgm:pt>
    <dgm:pt modelId="{4C549A41-FC87-4F01-A85F-CEEA4D6DC541}" type="pres">
      <dgm:prSet presAssocID="{1B2316A1-0EC1-42A7-A462-12D2DEEFDC48}" presName="spacing" presStyleCnt="0"/>
      <dgm:spPr/>
    </dgm:pt>
    <dgm:pt modelId="{4A5D6C9D-991D-45C5-B808-74ECE9A50016}" type="pres">
      <dgm:prSet presAssocID="{9E6DD424-5654-4BF5-BC6D-978A44691B04}" presName="composite" presStyleCnt="0"/>
      <dgm:spPr/>
    </dgm:pt>
    <dgm:pt modelId="{EB174E7A-6C42-487C-8136-1FAB12A634B8}" type="pres">
      <dgm:prSet presAssocID="{9E6DD424-5654-4BF5-BC6D-978A44691B04}" presName="imgShp" presStyleLbl="fgImgPlace1" presStyleIdx="1" presStyleCnt="4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idning"/>
        </a:ext>
      </dgm:extLst>
    </dgm:pt>
    <dgm:pt modelId="{B05CDB45-8937-4A8F-96AF-503D7C49EA06}" type="pres">
      <dgm:prSet presAssocID="{9E6DD424-5654-4BF5-BC6D-978A44691B04}" presName="txShp" presStyleLbl="node1" presStyleIdx="1" presStyleCnt="4">
        <dgm:presLayoutVars>
          <dgm:bulletEnabled val="1"/>
        </dgm:presLayoutVars>
      </dgm:prSet>
      <dgm:spPr/>
    </dgm:pt>
    <dgm:pt modelId="{652553E2-3761-46E1-895C-40015F8843EB}" type="pres">
      <dgm:prSet presAssocID="{0587A4FE-BD1B-4213-97E2-4B5688D1E005}" presName="spacing" presStyleCnt="0"/>
      <dgm:spPr/>
    </dgm:pt>
    <dgm:pt modelId="{EA61E97E-EAFE-43BE-9A8B-88633EF71535}" type="pres">
      <dgm:prSet presAssocID="{9CF65F7D-3AC6-4C60-9FA3-F9CDC00614CB}" presName="composite" presStyleCnt="0"/>
      <dgm:spPr/>
    </dgm:pt>
    <dgm:pt modelId="{40D8012C-DB03-467C-9200-1D519AF2EEAB}" type="pres">
      <dgm:prSet presAssocID="{9CF65F7D-3AC6-4C60-9FA3-F9CDC00614CB}" presName="imgShp" presStyleLbl="fgImgPlace1" presStyleIdx="2" presStyleCnt="4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upp"/>
        </a:ext>
      </dgm:extLst>
    </dgm:pt>
    <dgm:pt modelId="{CC79E03B-129A-40A9-9A38-CD819AAFBCBE}" type="pres">
      <dgm:prSet presAssocID="{9CF65F7D-3AC6-4C60-9FA3-F9CDC00614CB}" presName="txShp" presStyleLbl="node1" presStyleIdx="2" presStyleCnt="4">
        <dgm:presLayoutVars>
          <dgm:bulletEnabled val="1"/>
        </dgm:presLayoutVars>
      </dgm:prSet>
      <dgm:spPr/>
    </dgm:pt>
    <dgm:pt modelId="{989530EF-48D9-4577-8790-5E10F7246CBB}" type="pres">
      <dgm:prSet presAssocID="{A36B85D3-B629-40EE-B4E8-3D9AE6A5AA5B}" presName="spacing" presStyleCnt="0"/>
      <dgm:spPr/>
    </dgm:pt>
    <dgm:pt modelId="{97BA3343-4AE9-4F10-8BC2-24FFF83B01B4}" type="pres">
      <dgm:prSet presAssocID="{C51FDF60-CD3F-47C2-90C3-9E58F864856E}" presName="composite" presStyleCnt="0"/>
      <dgm:spPr/>
    </dgm:pt>
    <dgm:pt modelId="{CF0D099D-704C-447C-A0BE-B8858FC0457B}" type="pres">
      <dgm:prSet presAssocID="{C51FDF60-CD3F-47C2-90C3-9E58F864856E}" presName="imgShp" presStyleLbl="fgImgPlace1" presStyleIdx="3" presStyleCnt="4"/>
      <dgm:spPr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tektiv"/>
        </a:ext>
      </dgm:extLst>
    </dgm:pt>
    <dgm:pt modelId="{002E3A0B-6C88-4576-AC5E-88869743644D}" type="pres">
      <dgm:prSet presAssocID="{C51FDF60-CD3F-47C2-90C3-9E58F864856E}" presName="txShp" presStyleLbl="node1" presStyleIdx="3" presStyleCnt="4">
        <dgm:presLayoutVars>
          <dgm:bulletEnabled val="1"/>
        </dgm:presLayoutVars>
      </dgm:prSet>
      <dgm:spPr/>
    </dgm:pt>
  </dgm:ptLst>
  <dgm:cxnLst>
    <dgm:cxn modelId="{401E5215-A708-4E1B-BF42-74AD9D7D81FA}" srcId="{CF60A5E4-042F-404E-B1CD-BB6E301B7660}" destId="{9043457E-93EE-44A9-BD5E-D6104942B663}" srcOrd="0" destOrd="0" parTransId="{3302D005-BCC0-4FE9-B89C-EB2FD8CC8236}" sibTransId="{1B2316A1-0EC1-42A7-A462-12D2DEEFDC48}"/>
    <dgm:cxn modelId="{8997611E-A180-4207-AB41-7891FE7AA757}" srcId="{CF60A5E4-042F-404E-B1CD-BB6E301B7660}" destId="{9CF65F7D-3AC6-4C60-9FA3-F9CDC00614CB}" srcOrd="2" destOrd="0" parTransId="{75FAC0F6-0779-4D97-BF38-6D8EADC0DE93}" sibTransId="{A36B85D3-B629-40EE-B4E8-3D9AE6A5AA5B}"/>
    <dgm:cxn modelId="{BD08D420-85A8-46C6-9864-35B2FC320BAD}" type="presOf" srcId="{9CF65F7D-3AC6-4C60-9FA3-F9CDC00614CB}" destId="{CC79E03B-129A-40A9-9A38-CD819AAFBCBE}" srcOrd="0" destOrd="0" presId="urn:microsoft.com/office/officeart/2005/8/layout/vList3"/>
    <dgm:cxn modelId="{92667C2C-38B2-4047-AA71-2557855B0EE3}" type="presOf" srcId="{C51FDF60-CD3F-47C2-90C3-9E58F864856E}" destId="{002E3A0B-6C88-4576-AC5E-88869743644D}" srcOrd="0" destOrd="0" presId="urn:microsoft.com/office/officeart/2005/8/layout/vList3"/>
    <dgm:cxn modelId="{DB439E4A-DE52-4074-AB76-6AFF26A8BEF7}" srcId="{CF60A5E4-042F-404E-B1CD-BB6E301B7660}" destId="{C51FDF60-CD3F-47C2-90C3-9E58F864856E}" srcOrd="3" destOrd="0" parTransId="{CB29007C-1B09-4FB1-9F4F-6216F6E7AB73}" sibTransId="{16BA631B-F5C2-421E-9CD8-FA38923655E9}"/>
    <dgm:cxn modelId="{26FD417B-36C1-4AAD-8A35-3FF81FE6E2DE}" type="presOf" srcId="{9E6DD424-5654-4BF5-BC6D-978A44691B04}" destId="{B05CDB45-8937-4A8F-96AF-503D7C49EA06}" srcOrd="0" destOrd="0" presId="urn:microsoft.com/office/officeart/2005/8/layout/vList3"/>
    <dgm:cxn modelId="{EB8754C6-3A92-48CA-9358-CB5F2223DAF8}" srcId="{CF60A5E4-042F-404E-B1CD-BB6E301B7660}" destId="{9E6DD424-5654-4BF5-BC6D-978A44691B04}" srcOrd="1" destOrd="0" parTransId="{1A62CFD1-9369-4661-B2FA-48EFF674B71F}" sibTransId="{0587A4FE-BD1B-4213-97E2-4B5688D1E005}"/>
    <dgm:cxn modelId="{5E618AD4-2533-475E-9B67-FAC74A1B03A6}" type="presOf" srcId="{CF60A5E4-042F-404E-B1CD-BB6E301B7660}" destId="{3704D9C7-1F45-4698-BD26-57A54ED3A6DA}" srcOrd="0" destOrd="0" presId="urn:microsoft.com/office/officeart/2005/8/layout/vList3"/>
    <dgm:cxn modelId="{047AAED8-2063-42A5-A778-0C684792538C}" type="presOf" srcId="{9043457E-93EE-44A9-BD5E-D6104942B663}" destId="{987E2E93-C457-451F-ABDB-DDF22BC29F61}" srcOrd="0" destOrd="0" presId="urn:microsoft.com/office/officeart/2005/8/layout/vList3"/>
    <dgm:cxn modelId="{C91FD150-4C2E-4FEE-BC65-EAA46EAC9220}" type="presParOf" srcId="{3704D9C7-1F45-4698-BD26-57A54ED3A6DA}" destId="{86EC8E54-C0BF-4573-AF54-3DB92C7712DB}" srcOrd="0" destOrd="0" presId="urn:microsoft.com/office/officeart/2005/8/layout/vList3"/>
    <dgm:cxn modelId="{2C065843-C9AB-43B4-85B9-DEC975938371}" type="presParOf" srcId="{86EC8E54-C0BF-4573-AF54-3DB92C7712DB}" destId="{CAAB49B9-9994-4D63-A949-0EEAA682A31A}" srcOrd="0" destOrd="0" presId="urn:microsoft.com/office/officeart/2005/8/layout/vList3"/>
    <dgm:cxn modelId="{E79AEB73-536E-47A8-8294-9FD13160D3C3}" type="presParOf" srcId="{86EC8E54-C0BF-4573-AF54-3DB92C7712DB}" destId="{987E2E93-C457-451F-ABDB-DDF22BC29F61}" srcOrd="1" destOrd="0" presId="urn:microsoft.com/office/officeart/2005/8/layout/vList3"/>
    <dgm:cxn modelId="{E03F6648-D076-477E-8BB2-4A9A5A5B6CCD}" type="presParOf" srcId="{3704D9C7-1F45-4698-BD26-57A54ED3A6DA}" destId="{4C549A41-FC87-4F01-A85F-CEEA4D6DC541}" srcOrd="1" destOrd="0" presId="urn:microsoft.com/office/officeart/2005/8/layout/vList3"/>
    <dgm:cxn modelId="{4EE05FFC-AFA6-4439-8D8D-ECA5CCEAC5AF}" type="presParOf" srcId="{3704D9C7-1F45-4698-BD26-57A54ED3A6DA}" destId="{4A5D6C9D-991D-45C5-B808-74ECE9A50016}" srcOrd="2" destOrd="0" presId="urn:microsoft.com/office/officeart/2005/8/layout/vList3"/>
    <dgm:cxn modelId="{47CC6F1E-0367-4A2C-B3BB-77BFA74DA28D}" type="presParOf" srcId="{4A5D6C9D-991D-45C5-B808-74ECE9A50016}" destId="{EB174E7A-6C42-487C-8136-1FAB12A634B8}" srcOrd="0" destOrd="0" presId="urn:microsoft.com/office/officeart/2005/8/layout/vList3"/>
    <dgm:cxn modelId="{59D1EC9B-5145-4476-97F5-BC3A7C67206F}" type="presParOf" srcId="{4A5D6C9D-991D-45C5-B808-74ECE9A50016}" destId="{B05CDB45-8937-4A8F-96AF-503D7C49EA06}" srcOrd="1" destOrd="0" presId="urn:microsoft.com/office/officeart/2005/8/layout/vList3"/>
    <dgm:cxn modelId="{ED065903-AD21-4F1F-9235-BE99A3C58DCE}" type="presParOf" srcId="{3704D9C7-1F45-4698-BD26-57A54ED3A6DA}" destId="{652553E2-3761-46E1-895C-40015F8843EB}" srcOrd="3" destOrd="0" presId="urn:microsoft.com/office/officeart/2005/8/layout/vList3"/>
    <dgm:cxn modelId="{82D28B1B-AFE6-4BD6-A3B7-16D25510ED31}" type="presParOf" srcId="{3704D9C7-1F45-4698-BD26-57A54ED3A6DA}" destId="{EA61E97E-EAFE-43BE-9A8B-88633EF71535}" srcOrd="4" destOrd="0" presId="urn:microsoft.com/office/officeart/2005/8/layout/vList3"/>
    <dgm:cxn modelId="{B53C0531-C51C-4E40-AD87-367EB30D233C}" type="presParOf" srcId="{EA61E97E-EAFE-43BE-9A8B-88633EF71535}" destId="{40D8012C-DB03-467C-9200-1D519AF2EEAB}" srcOrd="0" destOrd="0" presId="urn:microsoft.com/office/officeart/2005/8/layout/vList3"/>
    <dgm:cxn modelId="{765703F1-878C-473B-AE4A-44C9016CB889}" type="presParOf" srcId="{EA61E97E-EAFE-43BE-9A8B-88633EF71535}" destId="{CC79E03B-129A-40A9-9A38-CD819AAFBCBE}" srcOrd="1" destOrd="0" presId="urn:microsoft.com/office/officeart/2005/8/layout/vList3"/>
    <dgm:cxn modelId="{929F9EC7-24A9-4B39-96C1-391FA96959C9}" type="presParOf" srcId="{3704D9C7-1F45-4698-BD26-57A54ED3A6DA}" destId="{989530EF-48D9-4577-8790-5E10F7246CBB}" srcOrd="5" destOrd="0" presId="urn:microsoft.com/office/officeart/2005/8/layout/vList3"/>
    <dgm:cxn modelId="{890F3393-6E19-4EB0-A3A8-5B187944BEF5}" type="presParOf" srcId="{3704D9C7-1F45-4698-BD26-57A54ED3A6DA}" destId="{97BA3343-4AE9-4F10-8BC2-24FFF83B01B4}" srcOrd="6" destOrd="0" presId="urn:microsoft.com/office/officeart/2005/8/layout/vList3"/>
    <dgm:cxn modelId="{428F2920-7BE4-45CD-A67C-79FB2F41B266}" type="presParOf" srcId="{97BA3343-4AE9-4F10-8BC2-24FFF83B01B4}" destId="{CF0D099D-704C-447C-A0BE-B8858FC0457B}" srcOrd="0" destOrd="0" presId="urn:microsoft.com/office/officeart/2005/8/layout/vList3"/>
    <dgm:cxn modelId="{F31F0751-1F66-4833-B3C0-02EEA65795BD}" type="presParOf" srcId="{97BA3343-4AE9-4F10-8BC2-24FFF83B01B4}" destId="{002E3A0B-6C88-4576-AC5E-88869743644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60A5E4-042F-404E-B1CD-BB6E301B766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9043457E-93EE-44A9-BD5E-D6104942B663}">
      <dgm:prSet custT="1"/>
      <dgm:spPr>
        <a:solidFill>
          <a:schemeClr val="accent2"/>
        </a:solidFill>
      </dgm:spPr>
      <dgm:t>
        <a:bodyPr/>
        <a:lstStyle/>
        <a:p>
          <a:r>
            <a:rPr lang="sv-SE" sz="1400" dirty="0">
              <a:latin typeface="Georgia" panose="02040502050405020303" pitchFamily="18" charset="0"/>
            </a:rPr>
            <a:t>Control the </a:t>
          </a:r>
          <a:r>
            <a:rPr lang="sv-SE" sz="1400" dirty="0" err="1">
              <a:latin typeface="Georgia" panose="02040502050405020303" pitchFamily="18" charset="0"/>
            </a:rPr>
            <a:t>ground</a:t>
          </a:r>
          <a:endParaRPr lang="sv-SE" sz="1400" dirty="0">
            <a:latin typeface="Georgia" panose="02040502050405020303" pitchFamily="18" charset="0"/>
          </a:endParaRPr>
        </a:p>
      </dgm:t>
    </dgm:pt>
    <dgm:pt modelId="{3302D005-BCC0-4FE9-B89C-EB2FD8CC8236}" type="parTrans" cxnId="{401E5215-A708-4E1B-BF42-74AD9D7D81FA}">
      <dgm:prSet/>
      <dgm:spPr/>
      <dgm:t>
        <a:bodyPr/>
        <a:lstStyle/>
        <a:p>
          <a:endParaRPr lang="sv-SE"/>
        </a:p>
      </dgm:t>
    </dgm:pt>
    <dgm:pt modelId="{1B2316A1-0EC1-42A7-A462-12D2DEEFDC48}" type="sibTrans" cxnId="{401E5215-A708-4E1B-BF42-74AD9D7D81FA}">
      <dgm:prSet/>
      <dgm:spPr/>
      <dgm:t>
        <a:bodyPr/>
        <a:lstStyle/>
        <a:p>
          <a:endParaRPr lang="sv-SE"/>
        </a:p>
      </dgm:t>
    </dgm:pt>
    <dgm:pt modelId="{9E6DD424-5654-4BF5-BC6D-978A44691B04}">
      <dgm:prSet custT="1"/>
      <dgm:spPr>
        <a:solidFill>
          <a:schemeClr val="accent2"/>
        </a:solidFill>
      </dgm:spPr>
      <dgm:t>
        <a:bodyPr/>
        <a:lstStyle/>
        <a:p>
          <a:r>
            <a:rPr lang="sv-SE" sz="1400" dirty="0">
              <a:latin typeface="Georgia" panose="02040502050405020303" pitchFamily="18" charset="0"/>
            </a:rPr>
            <a:t>Spin the media</a:t>
          </a:r>
        </a:p>
      </dgm:t>
    </dgm:pt>
    <dgm:pt modelId="{1A62CFD1-9369-4661-B2FA-48EFF674B71F}" type="parTrans" cxnId="{EB8754C6-3A92-48CA-9358-CB5F2223DAF8}">
      <dgm:prSet/>
      <dgm:spPr/>
      <dgm:t>
        <a:bodyPr/>
        <a:lstStyle/>
        <a:p>
          <a:endParaRPr lang="sv-SE"/>
        </a:p>
      </dgm:t>
    </dgm:pt>
    <dgm:pt modelId="{0587A4FE-BD1B-4213-97E2-4B5688D1E005}" type="sibTrans" cxnId="{EB8754C6-3A92-48CA-9358-CB5F2223DAF8}">
      <dgm:prSet/>
      <dgm:spPr/>
      <dgm:t>
        <a:bodyPr/>
        <a:lstStyle/>
        <a:p>
          <a:endParaRPr lang="sv-SE"/>
        </a:p>
      </dgm:t>
    </dgm:pt>
    <dgm:pt modelId="{9CF65F7D-3AC6-4C60-9FA3-F9CDC00614CB}">
      <dgm:prSet custT="1"/>
      <dgm:spPr>
        <a:solidFill>
          <a:srgbClr val="4C819F"/>
        </a:solidFill>
      </dgm:spPr>
      <dgm:t>
        <a:bodyPr/>
        <a:lstStyle/>
        <a:p>
          <a:r>
            <a:rPr lang="sv-SE" sz="1400" dirty="0" err="1">
              <a:latin typeface="Georgia" panose="02040502050405020303" pitchFamily="18" charset="0"/>
            </a:rPr>
            <a:t>Engineer</a:t>
          </a:r>
          <a:r>
            <a:rPr lang="sv-SE" sz="1400" dirty="0">
              <a:latin typeface="Georgia" panose="02040502050405020303" pitchFamily="18" charset="0"/>
            </a:rPr>
            <a:t> a </a:t>
          </a:r>
          <a:r>
            <a:rPr lang="sv-SE" sz="1400" dirty="0" err="1">
              <a:latin typeface="Georgia" panose="02040502050405020303" pitchFamily="18" charset="0"/>
            </a:rPr>
            <a:t>following</a:t>
          </a:r>
          <a:endParaRPr lang="sv-SE" sz="1400" dirty="0">
            <a:latin typeface="Georgia" panose="02040502050405020303" pitchFamily="18" charset="0"/>
          </a:endParaRPr>
        </a:p>
      </dgm:t>
    </dgm:pt>
    <dgm:pt modelId="{75FAC0F6-0779-4D97-BF38-6D8EADC0DE93}" type="parTrans" cxnId="{8997611E-A180-4207-AB41-7891FE7AA757}">
      <dgm:prSet/>
      <dgm:spPr/>
      <dgm:t>
        <a:bodyPr/>
        <a:lstStyle/>
        <a:p>
          <a:endParaRPr lang="sv-SE"/>
        </a:p>
      </dgm:t>
    </dgm:pt>
    <dgm:pt modelId="{A36B85D3-B629-40EE-B4E8-3D9AE6A5AA5B}" type="sibTrans" cxnId="{8997611E-A180-4207-AB41-7891FE7AA757}">
      <dgm:prSet/>
      <dgm:spPr/>
      <dgm:t>
        <a:bodyPr/>
        <a:lstStyle/>
        <a:p>
          <a:endParaRPr lang="sv-SE"/>
        </a:p>
      </dgm:t>
    </dgm:pt>
    <dgm:pt modelId="{C51FDF60-CD3F-47C2-90C3-9E58F864856E}">
      <dgm:prSet custT="1"/>
      <dgm:spPr>
        <a:solidFill>
          <a:srgbClr val="4C819F"/>
        </a:solidFill>
      </dgm:spPr>
      <dgm:t>
        <a:bodyPr/>
        <a:lstStyle/>
        <a:p>
          <a:r>
            <a:rPr lang="sv-SE" sz="1400" b="0" i="0" dirty="0">
              <a:latin typeface="Georgia" panose="02040502050405020303" pitchFamily="18" charset="0"/>
            </a:rPr>
            <a:t>Buy in </a:t>
          </a:r>
          <a:r>
            <a:rPr lang="sv-SE" sz="1400" b="0" i="0" dirty="0" err="1">
              <a:latin typeface="Georgia" panose="02040502050405020303" pitchFamily="18" charset="0"/>
            </a:rPr>
            <a:t>credibility</a:t>
          </a:r>
          <a:endParaRPr lang="sv-SE" sz="1400" b="0" dirty="0">
            <a:latin typeface="Georgia" panose="02040502050405020303" pitchFamily="18" charset="0"/>
          </a:endParaRPr>
        </a:p>
      </dgm:t>
    </dgm:pt>
    <dgm:pt modelId="{CB29007C-1B09-4FB1-9F4F-6216F6E7AB73}" type="parTrans" cxnId="{DB439E4A-DE52-4074-AB76-6AFF26A8BEF7}">
      <dgm:prSet/>
      <dgm:spPr/>
      <dgm:t>
        <a:bodyPr/>
        <a:lstStyle/>
        <a:p>
          <a:endParaRPr lang="sv-SE"/>
        </a:p>
      </dgm:t>
    </dgm:pt>
    <dgm:pt modelId="{16BA631B-F5C2-421E-9CD8-FA38923655E9}" type="sibTrans" cxnId="{DB439E4A-DE52-4074-AB76-6AFF26A8BEF7}">
      <dgm:prSet/>
      <dgm:spPr/>
      <dgm:t>
        <a:bodyPr/>
        <a:lstStyle/>
        <a:p>
          <a:endParaRPr lang="sv-SE"/>
        </a:p>
      </dgm:t>
    </dgm:pt>
    <dgm:pt modelId="{3704D9C7-1F45-4698-BD26-57A54ED3A6DA}" type="pres">
      <dgm:prSet presAssocID="{CF60A5E4-042F-404E-B1CD-BB6E301B7660}" presName="linearFlow" presStyleCnt="0">
        <dgm:presLayoutVars>
          <dgm:dir/>
          <dgm:resizeHandles val="exact"/>
        </dgm:presLayoutVars>
      </dgm:prSet>
      <dgm:spPr/>
    </dgm:pt>
    <dgm:pt modelId="{86EC8E54-C0BF-4573-AF54-3DB92C7712DB}" type="pres">
      <dgm:prSet presAssocID="{9043457E-93EE-44A9-BD5E-D6104942B663}" presName="composite" presStyleCnt="0"/>
      <dgm:spPr/>
    </dgm:pt>
    <dgm:pt modelId="{CAAB49B9-9994-4D63-A949-0EEAA682A31A}" type="pres">
      <dgm:prSet presAssocID="{9043457E-93EE-44A9-BD5E-D6104942B663}" presName="imgShp" presStyleLbl="fgImgPlace1" presStyleIdx="0" presStyleCnt="4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ånadskalender"/>
        </a:ext>
      </dgm:extLst>
    </dgm:pt>
    <dgm:pt modelId="{987E2E93-C457-451F-ABDB-DDF22BC29F61}" type="pres">
      <dgm:prSet presAssocID="{9043457E-93EE-44A9-BD5E-D6104942B663}" presName="txShp" presStyleLbl="node1" presStyleIdx="0" presStyleCnt="4">
        <dgm:presLayoutVars>
          <dgm:bulletEnabled val="1"/>
        </dgm:presLayoutVars>
      </dgm:prSet>
      <dgm:spPr/>
    </dgm:pt>
    <dgm:pt modelId="{4C549A41-FC87-4F01-A85F-CEEA4D6DC541}" type="pres">
      <dgm:prSet presAssocID="{1B2316A1-0EC1-42A7-A462-12D2DEEFDC48}" presName="spacing" presStyleCnt="0"/>
      <dgm:spPr/>
    </dgm:pt>
    <dgm:pt modelId="{4A5D6C9D-991D-45C5-B808-74ECE9A50016}" type="pres">
      <dgm:prSet presAssocID="{9E6DD424-5654-4BF5-BC6D-978A44691B04}" presName="composite" presStyleCnt="0"/>
      <dgm:spPr/>
    </dgm:pt>
    <dgm:pt modelId="{EB174E7A-6C42-487C-8136-1FAB12A634B8}" type="pres">
      <dgm:prSet presAssocID="{9E6DD424-5654-4BF5-BC6D-978A44691B04}" presName="imgShp" presStyleLbl="fgImgPlace1" presStyleIdx="1" presStyleCnt="4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idning"/>
        </a:ext>
      </dgm:extLst>
    </dgm:pt>
    <dgm:pt modelId="{B05CDB45-8937-4A8F-96AF-503D7C49EA06}" type="pres">
      <dgm:prSet presAssocID="{9E6DD424-5654-4BF5-BC6D-978A44691B04}" presName="txShp" presStyleLbl="node1" presStyleIdx="1" presStyleCnt="4">
        <dgm:presLayoutVars>
          <dgm:bulletEnabled val="1"/>
        </dgm:presLayoutVars>
      </dgm:prSet>
      <dgm:spPr/>
    </dgm:pt>
    <dgm:pt modelId="{652553E2-3761-46E1-895C-40015F8843EB}" type="pres">
      <dgm:prSet presAssocID="{0587A4FE-BD1B-4213-97E2-4B5688D1E005}" presName="spacing" presStyleCnt="0"/>
      <dgm:spPr/>
    </dgm:pt>
    <dgm:pt modelId="{EA61E97E-EAFE-43BE-9A8B-88633EF71535}" type="pres">
      <dgm:prSet presAssocID="{9CF65F7D-3AC6-4C60-9FA3-F9CDC00614CB}" presName="composite" presStyleCnt="0"/>
      <dgm:spPr/>
    </dgm:pt>
    <dgm:pt modelId="{40D8012C-DB03-467C-9200-1D519AF2EEAB}" type="pres">
      <dgm:prSet presAssocID="{9CF65F7D-3AC6-4C60-9FA3-F9CDC00614CB}" presName="imgShp" presStyleLbl="fgImgPlace1" presStyleIdx="2" presStyleCnt="4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upp"/>
        </a:ext>
      </dgm:extLst>
    </dgm:pt>
    <dgm:pt modelId="{CC79E03B-129A-40A9-9A38-CD819AAFBCBE}" type="pres">
      <dgm:prSet presAssocID="{9CF65F7D-3AC6-4C60-9FA3-F9CDC00614CB}" presName="txShp" presStyleLbl="node1" presStyleIdx="2" presStyleCnt="4">
        <dgm:presLayoutVars>
          <dgm:bulletEnabled val="1"/>
        </dgm:presLayoutVars>
      </dgm:prSet>
      <dgm:spPr/>
    </dgm:pt>
    <dgm:pt modelId="{989530EF-48D9-4577-8790-5E10F7246CBB}" type="pres">
      <dgm:prSet presAssocID="{A36B85D3-B629-40EE-B4E8-3D9AE6A5AA5B}" presName="spacing" presStyleCnt="0"/>
      <dgm:spPr/>
    </dgm:pt>
    <dgm:pt modelId="{97BA3343-4AE9-4F10-8BC2-24FFF83B01B4}" type="pres">
      <dgm:prSet presAssocID="{C51FDF60-CD3F-47C2-90C3-9E58F864856E}" presName="composite" presStyleCnt="0"/>
      <dgm:spPr/>
    </dgm:pt>
    <dgm:pt modelId="{CF0D099D-704C-447C-A0BE-B8858FC0457B}" type="pres">
      <dgm:prSet presAssocID="{C51FDF60-CD3F-47C2-90C3-9E58F864856E}" presName="imgShp" presStyleLbl="fgImgPlace1" presStyleIdx="3" presStyleCnt="4"/>
      <dgm:spPr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tektiv"/>
        </a:ext>
      </dgm:extLst>
    </dgm:pt>
    <dgm:pt modelId="{002E3A0B-6C88-4576-AC5E-88869743644D}" type="pres">
      <dgm:prSet presAssocID="{C51FDF60-CD3F-47C2-90C3-9E58F864856E}" presName="txShp" presStyleLbl="node1" presStyleIdx="3" presStyleCnt="4">
        <dgm:presLayoutVars>
          <dgm:bulletEnabled val="1"/>
        </dgm:presLayoutVars>
      </dgm:prSet>
      <dgm:spPr/>
    </dgm:pt>
  </dgm:ptLst>
  <dgm:cxnLst>
    <dgm:cxn modelId="{401E5215-A708-4E1B-BF42-74AD9D7D81FA}" srcId="{CF60A5E4-042F-404E-B1CD-BB6E301B7660}" destId="{9043457E-93EE-44A9-BD5E-D6104942B663}" srcOrd="0" destOrd="0" parTransId="{3302D005-BCC0-4FE9-B89C-EB2FD8CC8236}" sibTransId="{1B2316A1-0EC1-42A7-A462-12D2DEEFDC48}"/>
    <dgm:cxn modelId="{8997611E-A180-4207-AB41-7891FE7AA757}" srcId="{CF60A5E4-042F-404E-B1CD-BB6E301B7660}" destId="{9CF65F7D-3AC6-4C60-9FA3-F9CDC00614CB}" srcOrd="2" destOrd="0" parTransId="{75FAC0F6-0779-4D97-BF38-6D8EADC0DE93}" sibTransId="{A36B85D3-B629-40EE-B4E8-3D9AE6A5AA5B}"/>
    <dgm:cxn modelId="{BD08D420-85A8-46C6-9864-35B2FC320BAD}" type="presOf" srcId="{9CF65F7D-3AC6-4C60-9FA3-F9CDC00614CB}" destId="{CC79E03B-129A-40A9-9A38-CD819AAFBCBE}" srcOrd="0" destOrd="0" presId="urn:microsoft.com/office/officeart/2005/8/layout/vList3"/>
    <dgm:cxn modelId="{92667C2C-38B2-4047-AA71-2557855B0EE3}" type="presOf" srcId="{C51FDF60-CD3F-47C2-90C3-9E58F864856E}" destId="{002E3A0B-6C88-4576-AC5E-88869743644D}" srcOrd="0" destOrd="0" presId="urn:microsoft.com/office/officeart/2005/8/layout/vList3"/>
    <dgm:cxn modelId="{DB439E4A-DE52-4074-AB76-6AFF26A8BEF7}" srcId="{CF60A5E4-042F-404E-B1CD-BB6E301B7660}" destId="{C51FDF60-CD3F-47C2-90C3-9E58F864856E}" srcOrd="3" destOrd="0" parTransId="{CB29007C-1B09-4FB1-9F4F-6216F6E7AB73}" sibTransId="{16BA631B-F5C2-421E-9CD8-FA38923655E9}"/>
    <dgm:cxn modelId="{26FD417B-36C1-4AAD-8A35-3FF81FE6E2DE}" type="presOf" srcId="{9E6DD424-5654-4BF5-BC6D-978A44691B04}" destId="{B05CDB45-8937-4A8F-96AF-503D7C49EA06}" srcOrd="0" destOrd="0" presId="urn:microsoft.com/office/officeart/2005/8/layout/vList3"/>
    <dgm:cxn modelId="{EB8754C6-3A92-48CA-9358-CB5F2223DAF8}" srcId="{CF60A5E4-042F-404E-B1CD-BB6E301B7660}" destId="{9E6DD424-5654-4BF5-BC6D-978A44691B04}" srcOrd="1" destOrd="0" parTransId="{1A62CFD1-9369-4661-B2FA-48EFF674B71F}" sibTransId="{0587A4FE-BD1B-4213-97E2-4B5688D1E005}"/>
    <dgm:cxn modelId="{5E618AD4-2533-475E-9B67-FAC74A1B03A6}" type="presOf" srcId="{CF60A5E4-042F-404E-B1CD-BB6E301B7660}" destId="{3704D9C7-1F45-4698-BD26-57A54ED3A6DA}" srcOrd="0" destOrd="0" presId="urn:microsoft.com/office/officeart/2005/8/layout/vList3"/>
    <dgm:cxn modelId="{047AAED8-2063-42A5-A778-0C684792538C}" type="presOf" srcId="{9043457E-93EE-44A9-BD5E-D6104942B663}" destId="{987E2E93-C457-451F-ABDB-DDF22BC29F61}" srcOrd="0" destOrd="0" presId="urn:microsoft.com/office/officeart/2005/8/layout/vList3"/>
    <dgm:cxn modelId="{C91FD150-4C2E-4FEE-BC65-EAA46EAC9220}" type="presParOf" srcId="{3704D9C7-1F45-4698-BD26-57A54ED3A6DA}" destId="{86EC8E54-C0BF-4573-AF54-3DB92C7712DB}" srcOrd="0" destOrd="0" presId="urn:microsoft.com/office/officeart/2005/8/layout/vList3"/>
    <dgm:cxn modelId="{2C065843-C9AB-43B4-85B9-DEC975938371}" type="presParOf" srcId="{86EC8E54-C0BF-4573-AF54-3DB92C7712DB}" destId="{CAAB49B9-9994-4D63-A949-0EEAA682A31A}" srcOrd="0" destOrd="0" presId="urn:microsoft.com/office/officeart/2005/8/layout/vList3"/>
    <dgm:cxn modelId="{E79AEB73-536E-47A8-8294-9FD13160D3C3}" type="presParOf" srcId="{86EC8E54-C0BF-4573-AF54-3DB92C7712DB}" destId="{987E2E93-C457-451F-ABDB-DDF22BC29F61}" srcOrd="1" destOrd="0" presId="urn:microsoft.com/office/officeart/2005/8/layout/vList3"/>
    <dgm:cxn modelId="{E03F6648-D076-477E-8BB2-4A9A5A5B6CCD}" type="presParOf" srcId="{3704D9C7-1F45-4698-BD26-57A54ED3A6DA}" destId="{4C549A41-FC87-4F01-A85F-CEEA4D6DC541}" srcOrd="1" destOrd="0" presId="urn:microsoft.com/office/officeart/2005/8/layout/vList3"/>
    <dgm:cxn modelId="{4EE05FFC-AFA6-4439-8D8D-ECA5CCEAC5AF}" type="presParOf" srcId="{3704D9C7-1F45-4698-BD26-57A54ED3A6DA}" destId="{4A5D6C9D-991D-45C5-B808-74ECE9A50016}" srcOrd="2" destOrd="0" presId="urn:microsoft.com/office/officeart/2005/8/layout/vList3"/>
    <dgm:cxn modelId="{47CC6F1E-0367-4A2C-B3BB-77BFA74DA28D}" type="presParOf" srcId="{4A5D6C9D-991D-45C5-B808-74ECE9A50016}" destId="{EB174E7A-6C42-487C-8136-1FAB12A634B8}" srcOrd="0" destOrd="0" presId="urn:microsoft.com/office/officeart/2005/8/layout/vList3"/>
    <dgm:cxn modelId="{59D1EC9B-5145-4476-97F5-BC3A7C67206F}" type="presParOf" srcId="{4A5D6C9D-991D-45C5-B808-74ECE9A50016}" destId="{B05CDB45-8937-4A8F-96AF-503D7C49EA06}" srcOrd="1" destOrd="0" presId="urn:microsoft.com/office/officeart/2005/8/layout/vList3"/>
    <dgm:cxn modelId="{ED065903-AD21-4F1F-9235-BE99A3C58DCE}" type="presParOf" srcId="{3704D9C7-1F45-4698-BD26-57A54ED3A6DA}" destId="{652553E2-3761-46E1-895C-40015F8843EB}" srcOrd="3" destOrd="0" presId="urn:microsoft.com/office/officeart/2005/8/layout/vList3"/>
    <dgm:cxn modelId="{82D28B1B-AFE6-4BD6-A3B7-16D25510ED31}" type="presParOf" srcId="{3704D9C7-1F45-4698-BD26-57A54ED3A6DA}" destId="{EA61E97E-EAFE-43BE-9A8B-88633EF71535}" srcOrd="4" destOrd="0" presId="urn:microsoft.com/office/officeart/2005/8/layout/vList3"/>
    <dgm:cxn modelId="{B53C0531-C51C-4E40-AD87-367EB30D233C}" type="presParOf" srcId="{EA61E97E-EAFE-43BE-9A8B-88633EF71535}" destId="{40D8012C-DB03-467C-9200-1D519AF2EEAB}" srcOrd="0" destOrd="0" presId="urn:microsoft.com/office/officeart/2005/8/layout/vList3"/>
    <dgm:cxn modelId="{765703F1-878C-473B-AE4A-44C9016CB889}" type="presParOf" srcId="{EA61E97E-EAFE-43BE-9A8B-88633EF71535}" destId="{CC79E03B-129A-40A9-9A38-CD819AAFBCBE}" srcOrd="1" destOrd="0" presId="urn:microsoft.com/office/officeart/2005/8/layout/vList3"/>
    <dgm:cxn modelId="{929F9EC7-24A9-4B39-96C1-391FA96959C9}" type="presParOf" srcId="{3704D9C7-1F45-4698-BD26-57A54ED3A6DA}" destId="{989530EF-48D9-4577-8790-5E10F7246CBB}" srcOrd="5" destOrd="0" presId="urn:microsoft.com/office/officeart/2005/8/layout/vList3"/>
    <dgm:cxn modelId="{890F3393-6E19-4EB0-A3A8-5B187944BEF5}" type="presParOf" srcId="{3704D9C7-1F45-4698-BD26-57A54ED3A6DA}" destId="{97BA3343-4AE9-4F10-8BC2-24FFF83B01B4}" srcOrd="6" destOrd="0" presId="urn:microsoft.com/office/officeart/2005/8/layout/vList3"/>
    <dgm:cxn modelId="{428F2920-7BE4-45CD-A67C-79FB2F41B266}" type="presParOf" srcId="{97BA3343-4AE9-4F10-8BC2-24FFF83B01B4}" destId="{CF0D099D-704C-447C-A0BE-B8858FC0457B}" srcOrd="0" destOrd="0" presId="urn:microsoft.com/office/officeart/2005/8/layout/vList3"/>
    <dgm:cxn modelId="{F31F0751-1F66-4833-B3C0-02EEA65795BD}" type="presParOf" srcId="{97BA3343-4AE9-4F10-8BC2-24FFF83B01B4}" destId="{002E3A0B-6C88-4576-AC5E-88869743644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F60A5E4-042F-404E-B1CD-BB6E301B766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9043457E-93EE-44A9-BD5E-D6104942B663}">
      <dgm:prSet custT="1"/>
      <dgm:spPr>
        <a:solidFill>
          <a:schemeClr val="accent2"/>
        </a:solidFill>
      </dgm:spPr>
      <dgm:t>
        <a:bodyPr/>
        <a:lstStyle/>
        <a:p>
          <a:r>
            <a:rPr lang="sv-SE" sz="1400" dirty="0">
              <a:latin typeface="Georgia" panose="02040502050405020303" pitchFamily="18" charset="0"/>
            </a:rPr>
            <a:t>Control the </a:t>
          </a:r>
          <a:r>
            <a:rPr lang="sv-SE" sz="1400" dirty="0" err="1">
              <a:latin typeface="Georgia" panose="02040502050405020303" pitchFamily="18" charset="0"/>
            </a:rPr>
            <a:t>ground</a:t>
          </a:r>
          <a:endParaRPr lang="sv-SE" sz="1400" dirty="0">
            <a:latin typeface="Georgia" panose="02040502050405020303" pitchFamily="18" charset="0"/>
          </a:endParaRPr>
        </a:p>
      </dgm:t>
    </dgm:pt>
    <dgm:pt modelId="{3302D005-BCC0-4FE9-B89C-EB2FD8CC8236}" type="parTrans" cxnId="{401E5215-A708-4E1B-BF42-74AD9D7D81FA}">
      <dgm:prSet/>
      <dgm:spPr/>
      <dgm:t>
        <a:bodyPr/>
        <a:lstStyle/>
        <a:p>
          <a:endParaRPr lang="sv-SE"/>
        </a:p>
      </dgm:t>
    </dgm:pt>
    <dgm:pt modelId="{1B2316A1-0EC1-42A7-A462-12D2DEEFDC48}" type="sibTrans" cxnId="{401E5215-A708-4E1B-BF42-74AD9D7D81FA}">
      <dgm:prSet/>
      <dgm:spPr/>
      <dgm:t>
        <a:bodyPr/>
        <a:lstStyle/>
        <a:p>
          <a:endParaRPr lang="sv-SE"/>
        </a:p>
      </dgm:t>
    </dgm:pt>
    <dgm:pt modelId="{9E6DD424-5654-4BF5-BC6D-978A44691B04}">
      <dgm:prSet custT="1"/>
      <dgm:spPr>
        <a:solidFill>
          <a:schemeClr val="accent2"/>
        </a:solidFill>
      </dgm:spPr>
      <dgm:t>
        <a:bodyPr/>
        <a:lstStyle/>
        <a:p>
          <a:r>
            <a:rPr lang="sv-SE" sz="1400" dirty="0">
              <a:latin typeface="Georgia" panose="02040502050405020303" pitchFamily="18" charset="0"/>
            </a:rPr>
            <a:t>Spin the media</a:t>
          </a:r>
        </a:p>
      </dgm:t>
    </dgm:pt>
    <dgm:pt modelId="{1A62CFD1-9369-4661-B2FA-48EFF674B71F}" type="parTrans" cxnId="{EB8754C6-3A92-48CA-9358-CB5F2223DAF8}">
      <dgm:prSet/>
      <dgm:spPr/>
      <dgm:t>
        <a:bodyPr/>
        <a:lstStyle/>
        <a:p>
          <a:endParaRPr lang="sv-SE"/>
        </a:p>
      </dgm:t>
    </dgm:pt>
    <dgm:pt modelId="{0587A4FE-BD1B-4213-97E2-4B5688D1E005}" type="sibTrans" cxnId="{EB8754C6-3A92-48CA-9358-CB5F2223DAF8}">
      <dgm:prSet/>
      <dgm:spPr/>
      <dgm:t>
        <a:bodyPr/>
        <a:lstStyle/>
        <a:p>
          <a:endParaRPr lang="sv-SE"/>
        </a:p>
      </dgm:t>
    </dgm:pt>
    <dgm:pt modelId="{9CF65F7D-3AC6-4C60-9FA3-F9CDC00614CB}">
      <dgm:prSet custT="1"/>
      <dgm:spPr>
        <a:solidFill>
          <a:srgbClr val="4C819F"/>
        </a:solidFill>
      </dgm:spPr>
      <dgm:t>
        <a:bodyPr/>
        <a:lstStyle/>
        <a:p>
          <a:r>
            <a:rPr lang="sv-SE" sz="1400" dirty="0" err="1">
              <a:latin typeface="Georgia" panose="02040502050405020303" pitchFamily="18" charset="0"/>
            </a:rPr>
            <a:t>Engineer</a:t>
          </a:r>
          <a:r>
            <a:rPr lang="sv-SE" sz="1400" dirty="0">
              <a:latin typeface="Georgia" panose="02040502050405020303" pitchFamily="18" charset="0"/>
            </a:rPr>
            <a:t> a </a:t>
          </a:r>
          <a:r>
            <a:rPr lang="sv-SE" sz="1400" dirty="0" err="1">
              <a:latin typeface="Georgia" panose="02040502050405020303" pitchFamily="18" charset="0"/>
            </a:rPr>
            <a:t>following</a:t>
          </a:r>
          <a:endParaRPr lang="sv-SE" sz="1400" dirty="0">
            <a:latin typeface="Georgia" panose="02040502050405020303" pitchFamily="18" charset="0"/>
          </a:endParaRPr>
        </a:p>
      </dgm:t>
    </dgm:pt>
    <dgm:pt modelId="{75FAC0F6-0779-4D97-BF38-6D8EADC0DE93}" type="parTrans" cxnId="{8997611E-A180-4207-AB41-7891FE7AA757}">
      <dgm:prSet/>
      <dgm:spPr/>
      <dgm:t>
        <a:bodyPr/>
        <a:lstStyle/>
        <a:p>
          <a:endParaRPr lang="sv-SE"/>
        </a:p>
      </dgm:t>
    </dgm:pt>
    <dgm:pt modelId="{A36B85D3-B629-40EE-B4E8-3D9AE6A5AA5B}" type="sibTrans" cxnId="{8997611E-A180-4207-AB41-7891FE7AA757}">
      <dgm:prSet/>
      <dgm:spPr/>
      <dgm:t>
        <a:bodyPr/>
        <a:lstStyle/>
        <a:p>
          <a:endParaRPr lang="sv-SE"/>
        </a:p>
      </dgm:t>
    </dgm:pt>
    <dgm:pt modelId="{C51FDF60-CD3F-47C2-90C3-9E58F864856E}">
      <dgm:prSet custT="1"/>
      <dgm:spPr>
        <a:solidFill>
          <a:srgbClr val="4C819F"/>
        </a:solidFill>
      </dgm:spPr>
      <dgm:t>
        <a:bodyPr/>
        <a:lstStyle/>
        <a:p>
          <a:r>
            <a:rPr lang="sv-SE" sz="1400" b="0" i="0" dirty="0">
              <a:latin typeface="Georgia" panose="02040502050405020303" pitchFamily="18" charset="0"/>
            </a:rPr>
            <a:t>Buy in </a:t>
          </a:r>
          <a:r>
            <a:rPr lang="sv-SE" sz="1400" b="0" i="0" dirty="0" err="1">
              <a:latin typeface="Georgia" panose="02040502050405020303" pitchFamily="18" charset="0"/>
            </a:rPr>
            <a:t>credibility</a:t>
          </a:r>
          <a:endParaRPr lang="sv-SE" sz="1400" b="0" dirty="0">
            <a:latin typeface="Georgia" panose="02040502050405020303" pitchFamily="18" charset="0"/>
          </a:endParaRPr>
        </a:p>
      </dgm:t>
    </dgm:pt>
    <dgm:pt modelId="{CB29007C-1B09-4FB1-9F4F-6216F6E7AB73}" type="parTrans" cxnId="{DB439E4A-DE52-4074-AB76-6AFF26A8BEF7}">
      <dgm:prSet/>
      <dgm:spPr/>
      <dgm:t>
        <a:bodyPr/>
        <a:lstStyle/>
        <a:p>
          <a:endParaRPr lang="sv-SE"/>
        </a:p>
      </dgm:t>
    </dgm:pt>
    <dgm:pt modelId="{16BA631B-F5C2-421E-9CD8-FA38923655E9}" type="sibTrans" cxnId="{DB439E4A-DE52-4074-AB76-6AFF26A8BEF7}">
      <dgm:prSet/>
      <dgm:spPr/>
      <dgm:t>
        <a:bodyPr/>
        <a:lstStyle/>
        <a:p>
          <a:endParaRPr lang="sv-SE"/>
        </a:p>
      </dgm:t>
    </dgm:pt>
    <dgm:pt modelId="{3704D9C7-1F45-4698-BD26-57A54ED3A6DA}" type="pres">
      <dgm:prSet presAssocID="{CF60A5E4-042F-404E-B1CD-BB6E301B7660}" presName="linearFlow" presStyleCnt="0">
        <dgm:presLayoutVars>
          <dgm:dir/>
          <dgm:resizeHandles val="exact"/>
        </dgm:presLayoutVars>
      </dgm:prSet>
      <dgm:spPr/>
    </dgm:pt>
    <dgm:pt modelId="{86EC8E54-C0BF-4573-AF54-3DB92C7712DB}" type="pres">
      <dgm:prSet presAssocID="{9043457E-93EE-44A9-BD5E-D6104942B663}" presName="composite" presStyleCnt="0"/>
      <dgm:spPr/>
    </dgm:pt>
    <dgm:pt modelId="{CAAB49B9-9994-4D63-A949-0EEAA682A31A}" type="pres">
      <dgm:prSet presAssocID="{9043457E-93EE-44A9-BD5E-D6104942B663}" presName="imgShp" presStyleLbl="fgImgPlace1" presStyleIdx="0" presStyleCnt="4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ånadskalender"/>
        </a:ext>
      </dgm:extLst>
    </dgm:pt>
    <dgm:pt modelId="{987E2E93-C457-451F-ABDB-DDF22BC29F61}" type="pres">
      <dgm:prSet presAssocID="{9043457E-93EE-44A9-BD5E-D6104942B663}" presName="txShp" presStyleLbl="node1" presStyleIdx="0" presStyleCnt="4">
        <dgm:presLayoutVars>
          <dgm:bulletEnabled val="1"/>
        </dgm:presLayoutVars>
      </dgm:prSet>
      <dgm:spPr/>
    </dgm:pt>
    <dgm:pt modelId="{4C549A41-FC87-4F01-A85F-CEEA4D6DC541}" type="pres">
      <dgm:prSet presAssocID="{1B2316A1-0EC1-42A7-A462-12D2DEEFDC48}" presName="spacing" presStyleCnt="0"/>
      <dgm:spPr/>
    </dgm:pt>
    <dgm:pt modelId="{4A5D6C9D-991D-45C5-B808-74ECE9A50016}" type="pres">
      <dgm:prSet presAssocID="{9E6DD424-5654-4BF5-BC6D-978A44691B04}" presName="composite" presStyleCnt="0"/>
      <dgm:spPr/>
    </dgm:pt>
    <dgm:pt modelId="{EB174E7A-6C42-487C-8136-1FAB12A634B8}" type="pres">
      <dgm:prSet presAssocID="{9E6DD424-5654-4BF5-BC6D-978A44691B04}" presName="imgShp" presStyleLbl="fgImgPlace1" presStyleIdx="1" presStyleCnt="4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idning"/>
        </a:ext>
      </dgm:extLst>
    </dgm:pt>
    <dgm:pt modelId="{B05CDB45-8937-4A8F-96AF-503D7C49EA06}" type="pres">
      <dgm:prSet presAssocID="{9E6DD424-5654-4BF5-BC6D-978A44691B04}" presName="txShp" presStyleLbl="node1" presStyleIdx="1" presStyleCnt="4">
        <dgm:presLayoutVars>
          <dgm:bulletEnabled val="1"/>
        </dgm:presLayoutVars>
      </dgm:prSet>
      <dgm:spPr/>
    </dgm:pt>
    <dgm:pt modelId="{652553E2-3761-46E1-895C-40015F8843EB}" type="pres">
      <dgm:prSet presAssocID="{0587A4FE-BD1B-4213-97E2-4B5688D1E005}" presName="spacing" presStyleCnt="0"/>
      <dgm:spPr/>
    </dgm:pt>
    <dgm:pt modelId="{EA61E97E-EAFE-43BE-9A8B-88633EF71535}" type="pres">
      <dgm:prSet presAssocID="{9CF65F7D-3AC6-4C60-9FA3-F9CDC00614CB}" presName="composite" presStyleCnt="0"/>
      <dgm:spPr/>
    </dgm:pt>
    <dgm:pt modelId="{40D8012C-DB03-467C-9200-1D519AF2EEAB}" type="pres">
      <dgm:prSet presAssocID="{9CF65F7D-3AC6-4C60-9FA3-F9CDC00614CB}" presName="imgShp" presStyleLbl="fgImgPlace1" presStyleIdx="2" presStyleCnt="4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upp"/>
        </a:ext>
      </dgm:extLst>
    </dgm:pt>
    <dgm:pt modelId="{CC79E03B-129A-40A9-9A38-CD819AAFBCBE}" type="pres">
      <dgm:prSet presAssocID="{9CF65F7D-3AC6-4C60-9FA3-F9CDC00614CB}" presName="txShp" presStyleLbl="node1" presStyleIdx="2" presStyleCnt="4">
        <dgm:presLayoutVars>
          <dgm:bulletEnabled val="1"/>
        </dgm:presLayoutVars>
      </dgm:prSet>
      <dgm:spPr/>
    </dgm:pt>
    <dgm:pt modelId="{989530EF-48D9-4577-8790-5E10F7246CBB}" type="pres">
      <dgm:prSet presAssocID="{A36B85D3-B629-40EE-B4E8-3D9AE6A5AA5B}" presName="spacing" presStyleCnt="0"/>
      <dgm:spPr/>
    </dgm:pt>
    <dgm:pt modelId="{97BA3343-4AE9-4F10-8BC2-24FFF83B01B4}" type="pres">
      <dgm:prSet presAssocID="{C51FDF60-CD3F-47C2-90C3-9E58F864856E}" presName="composite" presStyleCnt="0"/>
      <dgm:spPr/>
    </dgm:pt>
    <dgm:pt modelId="{CF0D099D-704C-447C-A0BE-B8858FC0457B}" type="pres">
      <dgm:prSet presAssocID="{C51FDF60-CD3F-47C2-90C3-9E58F864856E}" presName="imgShp" presStyleLbl="fgImgPlace1" presStyleIdx="3" presStyleCnt="4"/>
      <dgm:spPr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tektiv"/>
        </a:ext>
      </dgm:extLst>
    </dgm:pt>
    <dgm:pt modelId="{002E3A0B-6C88-4576-AC5E-88869743644D}" type="pres">
      <dgm:prSet presAssocID="{C51FDF60-CD3F-47C2-90C3-9E58F864856E}" presName="txShp" presStyleLbl="node1" presStyleIdx="3" presStyleCnt="4">
        <dgm:presLayoutVars>
          <dgm:bulletEnabled val="1"/>
        </dgm:presLayoutVars>
      </dgm:prSet>
      <dgm:spPr/>
    </dgm:pt>
  </dgm:ptLst>
  <dgm:cxnLst>
    <dgm:cxn modelId="{401E5215-A708-4E1B-BF42-74AD9D7D81FA}" srcId="{CF60A5E4-042F-404E-B1CD-BB6E301B7660}" destId="{9043457E-93EE-44A9-BD5E-D6104942B663}" srcOrd="0" destOrd="0" parTransId="{3302D005-BCC0-4FE9-B89C-EB2FD8CC8236}" sibTransId="{1B2316A1-0EC1-42A7-A462-12D2DEEFDC48}"/>
    <dgm:cxn modelId="{8997611E-A180-4207-AB41-7891FE7AA757}" srcId="{CF60A5E4-042F-404E-B1CD-BB6E301B7660}" destId="{9CF65F7D-3AC6-4C60-9FA3-F9CDC00614CB}" srcOrd="2" destOrd="0" parTransId="{75FAC0F6-0779-4D97-BF38-6D8EADC0DE93}" sibTransId="{A36B85D3-B629-40EE-B4E8-3D9AE6A5AA5B}"/>
    <dgm:cxn modelId="{BD08D420-85A8-46C6-9864-35B2FC320BAD}" type="presOf" srcId="{9CF65F7D-3AC6-4C60-9FA3-F9CDC00614CB}" destId="{CC79E03B-129A-40A9-9A38-CD819AAFBCBE}" srcOrd="0" destOrd="0" presId="urn:microsoft.com/office/officeart/2005/8/layout/vList3"/>
    <dgm:cxn modelId="{92667C2C-38B2-4047-AA71-2557855B0EE3}" type="presOf" srcId="{C51FDF60-CD3F-47C2-90C3-9E58F864856E}" destId="{002E3A0B-6C88-4576-AC5E-88869743644D}" srcOrd="0" destOrd="0" presId="urn:microsoft.com/office/officeart/2005/8/layout/vList3"/>
    <dgm:cxn modelId="{DB439E4A-DE52-4074-AB76-6AFF26A8BEF7}" srcId="{CF60A5E4-042F-404E-B1CD-BB6E301B7660}" destId="{C51FDF60-CD3F-47C2-90C3-9E58F864856E}" srcOrd="3" destOrd="0" parTransId="{CB29007C-1B09-4FB1-9F4F-6216F6E7AB73}" sibTransId="{16BA631B-F5C2-421E-9CD8-FA38923655E9}"/>
    <dgm:cxn modelId="{26FD417B-36C1-4AAD-8A35-3FF81FE6E2DE}" type="presOf" srcId="{9E6DD424-5654-4BF5-BC6D-978A44691B04}" destId="{B05CDB45-8937-4A8F-96AF-503D7C49EA06}" srcOrd="0" destOrd="0" presId="urn:microsoft.com/office/officeart/2005/8/layout/vList3"/>
    <dgm:cxn modelId="{EB8754C6-3A92-48CA-9358-CB5F2223DAF8}" srcId="{CF60A5E4-042F-404E-B1CD-BB6E301B7660}" destId="{9E6DD424-5654-4BF5-BC6D-978A44691B04}" srcOrd="1" destOrd="0" parTransId="{1A62CFD1-9369-4661-B2FA-48EFF674B71F}" sibTransId="{0587A4FE-BD1B-4213-97E2-4B5688D1E005}"/>
    <dgm:cxn modelId="{5E618AD4-2533-475E-9B67-FAC74A1B03A6}" type="presOf" srcId="{CF60A5E4-042F-404E-B1CD-BB6E301B7660}" destId="{3704D9C7-1F45-4698-BD26-57A54ED3A6DA}" srcOrd="0" destOrd="0" presId="urn:microsoft.com/office/officeart/2005/8/layout/vList3"/>
    <dgm:cxn modelId="{047AAED8-2063-42A5-A778-0C684792538C}" type="presOf" srcId="{9043457E-93EE-44A9-BD5E-D6104942B663}" destId="{987E2E93-C457-451F-ABDB-DDF22BC29F61}" srcOrd="0" destOrd="0" presId="urn:microsoft.com/office/officeart/2005/8/layout/vList3"/>
    <dgm:cxn modelId="{C91FD150-4C2E-4FEE-BC65-EAA46EAC9220}" type="presParOf" srcId="{3704D9C7-1F45-4698-BD26-57A54ED3A6DA}" destId="{86EC8E54-C0BF-4573-AF54-3DB92C7712DB}" srcOrd="0" destOrd="0" presId="urn:microsoft.com/office/officeart/2005/8/layout/vList3"/>
    <dgm:cxn modelId="{2C065843-C9AB-43B4-85B9-DEC975938371}" type="presParOf" srcId="{86EC8E54-C0BF-4573-AF54-3DB92C7712DB}" destId="{CAAB49B9-9994-4D63-A949-0EEAA682A31A}" srcOrd="0" destOrd="0" presId="urn:microsoft.com/office/officeart/2005/8/layout/vList3"/>
    <dgm:cxn modelId="{E79AEB73-536E-47A8-8294-9FD13160D3C3}" type="presParOf" srcId="{86EC8E54-C0BF-4573-AF54-3DB92C7712DB}" destId="{987E2E93-C457-451F-ABDB-DDF22BC29F61}" srcOrd="1" destOrd="0" presId="urn:microsoft.com/office/officeart/2005/8/layout/vList3"/>
    <dgm:cxn modelId="{E03F6648-D076-477E-8BB2-4A9A5A5B6CCD}" type="presParOf" srcId="{3704D9C7-1F45-4698-BD26-57A54ED3A6DA}" destId="{4C549A41-FC87-4F01-A85F-CEEA4D6DC541}" srcOrd="1" destOrd="0" presId="urn:microsoft.com/office/officeart/2005/8/layout/vList3"/>
    <dgm:cxn modelId="{4EE05FFC-AFA6-4439-8D8D-ECA5CCEAC5AF}" type="presParOf" srcId="{3704D9C7-1F45-4698-BD26-57A54ED3A6DA}" destId="{4A5D6C9D-991D-45C5-B808-74ECE9A50016}" srcOrd="2" destOrd="0" presId="urn:microsoft.com/office/officeart/2005/8/layout/vList3"/>
    <dgm:cxn modelId="{47CC6F1E-0367-4A2C-B3BB-77BFA74DA28D}" type="presParOf" srcId="{4A5D6C9D-991D-45C5-B808-74ECE9A50016}" destId="{EB174E7A-6C42-487C-8136-1FAB12A634B8}" srcOrd="0" destOrd="0" presId="urn:microsoft.com/office/officeart/2005/8/layout/vList3"/>
    <dgm:cxn modelId="{59D1EC9B-5145-4476-97F5-BC3A7C67206F}" type="presParOf" srcId="{4A5D6C9D-991D-45C5-B808-74ECE9A50016}" destId="{B05CDB45-8937-4A8F-96AF-503D7C49EA06}" srcOrd="1" destOrd="0" presId="urn:microsoft.com/office/officeart/2005/8/layout/vList3"/>
    <dgm:cxn modelId="{ED065903-AD21-4F1F-9235-BE99A3C58DCE}" type="presParOf" srcId="{3704D9C7-1F45-4698-BD26-57A54ED3A6DA}" destId="{652553E2-3761-46E1-895C-40015F8843EB}" srcOrd="3" destOrd="0" presId="urn:microsoft.com/office/officeart/2005/8/layout/vList3"/>
    <dgm:cxn modelId="{82D28B1B-AFE6-4BD6-A3B7-16D25510ED31}" type="presParOf" srcId="{3704D9C7-1F45-4698-BD26-57A54ED3A6DA}" destId="{EA61E97E-EAFE-43BE-9A8B-88633EF71535}" srcOrd="4" destOrd="0" presId="urn:microsoft.com/office/officeart/2005/8/layout/vList3"/>
    <dgm:cxn modelId="{B53C0531-C51C-4E40-AD87-367EB30D233C}" type="presParOf" srcId="{EA61E97E-EAFE-43BE-9A8B-88633EF71535}" destId="{40D8012C-DB03-467C-9200-1D519AF2EEAB}" srcOrd="0" destOrd="0" presId="urn:microsoft.com/office/officeart/2005/8/layout/vList3"/>
    <dgm:cxn modelId="{765703F1-878C-473B-AE4A-44C9016CB889}" type="presParOf" srcId="{EA61E97E-EAFE-43BE-9A8B-88633EF71535}" destId="{CC79E03B-129A-40A9-9A38-CD819AAFBCBE}" srcOrd="1" destOrd="0" presId="urn:microsoft.com/office/officeart/2005/8/layout/vList3"/>
    <dgm:cxn modelId="{929F9EC7-24A9-4B39-96C1-391FA96959C9}" type="presParOf" srcId="{3704D9C7-1F45-4698-BD26-57A54ED3A6DA}" destId="{989530EF-48D9-4577-8790-5E10F7246CBB}" srcOrd="5" destOrd="0" presId="urn:microsoft.com/office/officeart/2005/8/layout/vList3"/>
    <dgm:cxn modelId="{890F3393-6E19-4EB0-A3A8-5B187944BEF5}" type="presParOf" srcId="{3704D9C7-1F45-4698-BD26-57A54ED3A6DA}" destId="{97BA3343-4AE9-4F10-8BC2-24FFF83B01B4}" srcOrd="6" destOrd="0" presId="urn:microsoft.com/office/officeart/2005/8/layout/vList3"/>
    <dgm:cxn modelId="{428F2920-7BE4-45CD-A67C-79FB2F41B266}" type="presParOf" srcId="{97BA3343-4AE9-4F10-8BC2-24FFF83B01B4}" destId="{CF0D099D-704C-447C-A0BE-B8858FC0457B}" srcOrd="0" destOrd="0" presId="urn:microsoft.com/office/officeart/2005/8/layout/vList3"/>
    <dgm:cxn modelId="{F31F0751-1F66-4833-B3C0-02EEA65795BD}" type="presParOf" srcId="{97BA3343-4AE9-4F10-8BC2-24FFF83B01B4}" destId="{002E3A0B-6C88-4576-AC5E-88869743644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F60A5E4-042F-404E-B1CD-BB6E301B766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9043457E-93EE-44A9-BD5E-D6104942B663}">
      <dgm:prSet custT="1"/>
      <dgm:spPr>
        <a:solidFill>
          <a:schemeClr val="accent2"/>
        </a:solidFill>
      </dgm:spPr>
      <dgm:t>
        <a:bodyPr/>
        <a:lstStyle/>
        <a:p>
          <a:r>
            <a:rPr lang="sv-SE" sz="1400" dirty="0">
              <a:latin typeface="Georgia" panose="02040502050405020303" pitchFamily="18" charset="0"/>
            </a:rPr>
            <a:t>Control the </a:t>
          </a:r>
          <a:r>
            <a:rPr lang="sv-SE" sz="1400" dirty="0" err="1">
              <a:latin typeface="Georgia" panose="02040502050405020303" pitchFamily="18" charset="0"/>
            </a:rPr>
            <a:t>ground</a:t>
          </a:r>
          <a:endParaRPr lang="sv-SE" sz="1400" dirty="0">
            <a:latin typeface="Georgia" panose="02040502050405020303" pitchFamily="18" charset="0"/>
          </a:endParaRPr>
        </a:p>
      </dgm:t>
    </dgm:pt>
    <dgm:pt modelId="{3302D005-BCC0-4FE9-B89C-EB2FD8CC8236}" type="parTrans" cxnId="{401E5215-A708-4E1B-BF42-74AD9D7D81FA}">
      <dgm:prSet/>
      <dgm:spPr/>
      <dgm:t>
        <a:bodyPr/>
        <a:lstStyle/>
        <a:p>
          <a:endParaRPr lang="sv-SE"/>
        </a:p>
      </dgm:t>
    </dgm:pt>
    <dgm:pt modelId="{1B2316A1-0EC1-42A7-A462-12D2DEEFDC48}" type="sibTrans" cxnId="{401E5215-A708-4E1B-BF42-74AD9D7D81FA}">
      <dgm:prSet/>
      <dgm:spPr/>
      <dgm:t>
        <a:bodyPr/>
        <a:lstStyle/>
        <a:p>
          <a:endParaRPr lang="sv-SE"/>
        </a:p>
      </dgm:t>
    </dgm:pt>
    <dgm:pt modelId="{9E6DD424-5654-4BF5-BC6D-978A44691B04}">
      <dgm:prSet custT="1"/>
      <dgm:spPr>
        <a:solidFill>
          <a:schemeClr val="accent2"/>
        </a:solidFill>
      </dgm:spPr>
      <dgm:t>
        <a:bodyPr/>
        <a:lstStyle/>
        <a:p>
          <a:r>
            <a:rPr lang="sv-SE" sz="1400" dirty="0">
              <a:latin typeface="Georgia" panose="02040502050405020303" pitchFamily="18" charset="0"/>
            </a:rPr>
            <a:t>Spin the media</a:t>
          </a:r>
        </a:p>
      </dgm:t>
    </dgm:pt>
    <dgm:pt modelId="{1A62CFD1-9369-4661-B2FA-48EFF674B71F}" type="parTrans" cxnId="{EB8754C6-3A92-48CA-9358-CB5F2223DAF8}">
      <dgm:prSet/>
      <dgm:spPr/>
      <dgm:t>
        <a:bodyPr/>
        <a:lstStyle/>
        <a:p>
          <a:endParaRPr lang="sv-SE"/>
        </a:p>
      </dgm:t>
    </dgm:pt>
    <dgm:pt modelId="{0587A4FE-BD1B-4213-97E2-4B5688D1E005}" type="sibTrans" cxnId="{EB8754C6-3A92-48CA-9358-CB5F2223DAF8}">
      <dgm:prSet/>
      <dgm:spPr/>
      <dgm:t>
        <a:bodyPr/>
        <a:lstStyle/>
        <a:p>
          <a:endParaRPr lang="sv-SE"/>
        </a:p>
      </dgm:t>
    </dgm:pt>
    <dgm:pt modelId="{9CF65F7D-3AC6-4C60-9FA3-F9CDC00614CB}">
      <dgm:prSet custT="1"/>
      <dgm:spPr>
        <a:solidFill>
          <a:srgbClr val="4C819F"/>
        </a:solidFill>
      </dgm:spPr>
      <dgm:t>
        <a:bodyPr/>
        <a:lstStyle/>
        <a:p>
          <a:r>
            <a:rPr lang="sv-SE" sz="1400" dirty="0" err="1">
              <a:latin typeface="Georgia" panose="02040502050405020303" pitchFamily="18" charset="0"/>
            </a:rPr>
            <a:t>Engineer</a:t>
          </a:r>
          <a:r>
            <a:rPr lang="sv-SE" sz="1400" dirty="0">
              <a:latin typeface="Georgia" panose="02040502050405020303" pitchFamily="18" charset="0"/>
            </a:rPr>
            <a:t> a </a:t>
          </a:r>
          <a:r>
            <a:rPr lang="sv-SE" sz="1400" dirty="0" err="1">
              <a:latin typeface="Georgia" panose="02040502050405020303" pitchFamily="18" charset="0"/>
            </a:rPr>
            <a:t>following</a:t>
          </a:r>
          <a:endParaRPr lang="sv-SE" sz="1400" dirty="0">
            <a:latin typeface="Georgia" panose="02040502050405020303" pitchFamily="18" charset="0"/>
          </a:endParaRPr>
        </a:p>
      </dgm:t>
    </dgm:pt>
    <dgm:pt modelId="{75FAC0F6-0779-4D97-BF38-6D8EADC0DE93}" type="parTrans" cxnId="{8997611E-A180-4207-AB41-7891FE7AA757}">
      <dgm:prSet/>
      <dgm:spPr/>
      <dgm:t>
        <a:bodyPr/>
        <a:lstStyle/>
        <a:p>
          <a:endParaRPr lang="sv-SE"/>
        </a:p>
      </dgm:t>
    </dgm:pt>
    <dgm:pt modelId="{A36B85D3-B629-40EE-B4E8-3D9AE6A5AA5B}" type="sibTrans" cxnId="{8997611E-A180-4207-AB41-7891FE7AA757}">
      <dgm:prSet/>
      <dgm:spPr/>
      <dgm:t>
        <a:bodyPr/>
        <a:lstStyle/>
        <a:p>
          <a:endParaRPr lang="sv-SE"/>
        </a:p>
      </dgm:t>
    </dgm:pt>
    <dgm:pt modelId="{C51FDF60-CD3F-47C2-90C3-9E58F864856E}">
      <dgm:prSet custT="1"/>
      <dgm:spPr>
        <a:solidFill>
          <a:srgbClr val="4C819F"/>
        </a:solidFill>
      </dgm:spPr>
      <dgm:t>
        <a:bodyPr/>
        <a:lstStyle/>
        <a:p>
          <a:r>
            <a:rPr lang="sv-SE" sz="1400" b="0" i="0" dirty="0">
              <a:latin typeface="Georgia" panose="02040502050405020303" pitchFamily="18" charset="0"/>
            </a:rPr>
            <a:t>Buy in </a:t>
          </a:r>
          <a:r>
            <a:rPr lang="sv-SE" sz="1400" b="0" i="0" dirty="0" err="1">
              <a:latin typeface="Georgia" panose="02040502050405020303" pitchFamily="18" charset="0"/>
            </a:rPr>
            <a:t>credibility</a:t>
          </a:r>
          <a:endParaRPr lang="sv-SE" sz="1400" b="0" dirty="0">
            <a:latin typeface="Georgia" panose="02040502050405020303" pitchFamily="18" charset="0"/>
          </a:endParaRPr>
        </a:p>
      </dgm:t>
    </dgm:pt>
    <dgm:pt modelId="{CB29007C-1B09-4FB1-9F4F-6216F6E7AB73}" type="parTrans" cxnId="{DB439E4A-DE52-4074-AB76-6AFF26A8BEF7}">
      <dgm:prSet/>
      <dgm:spPr/>
      <dgm:t>
        <a:bodyPr/>
        <a:lstStyle/>
        <a:p>
          <a:endParaRPr lang="sv-SE"/>
        </a:p>
      </dgm:t>
    </dgm:pt>
    <dgm:pt modelId="{16BA631B-F5C2-421E-9CD8-FA38923655E9}" type="sibTrans" cxnId="{DB439E4A-DE52-4074-AB76-6AFF26A8BEF7}">
      <dgm:prSet/>
      <dgm:spPr/>
      <dgm:t>
        <a:bodyPr/>
        <a:lstStyle/>
        <a:p>
          <a:endParaRPr lang="sv-SE"/>
        </a:p>
      </dgm:t>
    </dgm:pt>
    <dgm:pt modelId="{3704D9C7-1F45-4698-BD26-57A54ED3A6DA}" type="pres">
      <dgm:prSet presAssocID="{CF60A5E4-042F-404E-B1CD-BB6E301B7660}" presName="linearFlow" presStyleCnt="0">
        <dgm:presLayoutVars>
          <dgm:dir/>
          <dgm:resizeHandles val="exact"/>
        </dgm:presLayoutVars>
      </dgm:prSet>
      <dgm:spPr/>
    </dgm:pt>
    <dgm:pt modelId="{86EC8E54-C0BF-4573-AF54-3DB92C7712DB}" type="pres">
      <dgm:prSet presAssocID="{9043457E-93EE-44A9-BD5E-D6104942B663}" presName="composite" presStyleCnt="0"/>
      <dgm:spPr/>
    </dgm:pt>
    <dgm:pt modelId="{CAAB49B9-9994-4D63-A949-0EEAA682A31A}" type="pres">
      <dgm:prSet presAssocID="{9043457E-93EE-44A9-BD5E-D6104942B663}" presName="imgShp" presStyleLbl="fgImgPlace1" presStyleIdx="0" presStyleCnt="4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ånadskalender"/>
        </a:ext>
      </dgm:extLst>
    </dgm:pt>
    <dgm:pt modelId="{987E2E93-C457-451F-ABDB-DDF22BC29F61}" type="pres">
      <dgm:prSet presAssocID="{9043457E-93EE-44A9-BD5E-D6104942B663}" presName="txShp" presStyleLbl="node1" presStyleIdx="0" presStyleCnt="4">
        <dgm:presLayoutVars>
          <dgm:bulletEnabled val="1"/>
        </dgm:presLayoutVars>
      </dgm:prSet>
      <dgm:spPr/>
    </dgm:pt>
    <dgm:pt modelId="{4C549A41-FC87-4F01-A85F-CEEA4D6DC541}" type="pres">
      <dgm:prSet presAssocID="{1B2316A1-0EC1-42A7-A462-12D2DEEFDC48}" presName="spacing" presStyleCnt="0"/>
      <dgm:spPr/>
    </dgm:pt>
    <dgm:pt modelId="{4A5D6C9D-991D-45C5-B808-74ECE9A50016}" type="pres">
      <dgm:prSet presAssocID="{9E6DD424-5654-4BF5-BC6D-978A44691B04}" presName="composite" presStyleCnt="0"/>
      <dgm:spPr/>
    </dgm:pt>
    <dgm:pt modelId="{EB174E7A-6C42-487C-8136-1FAB12A634B8}" type="pres">
      <dgm:prSet presAssocID="{9E6DD424-5654-4BF5-BC6D-978A44691B04}" presName="imgShp" presStyleLbl="fgImgPlace1" presStyleIdx="1" presStyleCnt="4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idning"/>
        </a:ext>
      </dgm:extLst>
    </dgm:pt>
    <dgm:pt modelId="{B05CDB45-8937-4A8F-96AF-503D7C49EA06}" type="pres">
      <dgm:prSet presAssocID="{9E6DD424-5654-4BF5-BC6D-978A44691B04}" presName="txShp" presStyleLbl="node1" presStyleIdx="1" presStyleCnt="4">
        <dgm:presLayoutVars>
          <dgm:bulletEnabled val="1"/>
        </dgm:presLayoutVars>
      </dgm:prSet>
      <dgm:spPr/>
    </dgm:pt>
    <dgm:pt modelId="{652553E2-3761-46E1-895C-40015F8843EB}" type="pres">
      <dgm:prSet presAssocID="{0587A4FE-BD1B-4213-97E2-4B5688D1E005}" presName="spacing" presStyleCnt="0"/>
      <dgm:spPr/>
    </dgm:pt>
    <dgm:pt modelId="{EA61E97E-EAFE-43BE-9A8B-88633EF71535}" type="pres">
      <dgm:prSet presAssocID="{9CF65F7D-3AC6-4C60-9FA3-F9CDC00614CB}" presName="composite" presStyleCnt="0"/>
      <dgm:spPr/>
    </dgm:pt>
    <dgm:pt modelId="{40D8012C-DB03-467C-9200-1D519AF2EEAB}" type="pres">
      <dgm:prSet presAssocID="{9CF65F7D-3AC6-4C60-9FA3-F9CDC00614CB}" presName="imgShp" presStyleLbl="fgImgPlace1" presStyleIdx="2" presStyleCnt="4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upp"/>
        </a:ext>
      </dgm:extLst>
    </dgm:pt>
    <dgm:pt modelId="{CC79E03B-129A-40A9-9A38-CD819AAFBCBE}" type="pres">
      <dgm:prSet presAssocID="{9CF65F7D-3AC6-4C60-9FA3-F9CDC00614CB}" presName="txShp" presStyleLbl="node1" presStyleIdx="2" presStyleCnt="4">
        <dgm:presLayoutVars>
          <dgm:bulletEnabled val="1"/>
        </dgm:presLayoutVars>
      </dgm:prSet>
      <dgm:spPr/>
    </dgm:pt>
    <dgm:pt modelId="{989530EF-48D9-4577-8790-5E10F7246CBB}" type="pres">
      <dgm:prSet presAssocID="{A36B85D3-B629-40EE-B4E8-3D9AE6A5AA5B}" presName="spacing" presStyleCnt="0"/>
      <dgm:spPr/>
    </dgm:pt>
    <dgm:pt modelId="{97BA3343-4AE9-4F10-8BC2-24FFF83B01B4}" type="pres">
      <dgm:prSet presAssocID="{C51FDF60-CD3F-47C2-90C3-9E58F864856E}" presName="composite" presStyleCnt="0"/>
      <dgm:spPr/>
    </dgm:pt>
    <dgm:pt modelId="{CF0D099D-704C-447C-A0BE-B8858FC0457B}" type="pres">
      <dgm:prSet presAssocID="{C51FDF60-CD3F-47C2-90C3-9E58F864856E}" presName="imgShp" presStyleLbl="fgImgPlace1" presStyleIdx="3" presStyleCnt="4"/>
      <dgm:spPr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tektiv"/>
        </a:ext>
      </dgm:extLst>
    </dgm:pt>
    <dgm:pt modelId="{002E3A0B-6C88-4576-AC5E-88869743644D}" type="pres">
      <dgm:prSet presAssocID="{C51FDF60-CD3F-47C2-90C3-9E58F864856E}" presName="txShp" presStyleLbl="node1" presStyleIdx="3" presStyleCnt="4">
        <dgm:presLayoutVars>
          <dgm:bulletEnabled val="1"/>
        </dgm:presLayoutVars>
      </dgm:prSet>
      <dgm:spPr/>
    </dgm:pt>
  </dgm:ptLst>
  <dgm:cxnLst>
    <dgm:cxn modelId="{401E5215-A708-4E1B-BF42-74AD9D7D81FA}" srcId="{CF60A5E4-042F-404E-B1CD-BB6E301B7660}" destId="{9043457E-93EE-44A9-BD5E-D6104942B663}" srcOrd="0" destOrd="0" parTransId="{3302D005-BCC0-4FE9-B89C-EB2FD8CC8236}" sibTransId="{1B2316A1-0EC1-42A7-A462-12D2DEEFDC48}"/>
    <dgm:cxn modelId="{8997611E-A180-4207-AB41-7891FE7AA757}" srcId="{CF60A5E4-042F-404E-B1CD-BB6E301B7660}" destId="{9CF65F7D-3AC6-4C60-9FA3-F9CDC00614CB}" srcOrd="2" destOrd="0" parTransId="{75FAC0F6-0779-4D97-BF38-6D8EADC0DE93}" sibTransId="{A36B85D3-B629-40EE-B4E8-3D9AE6A5AA5B}"/>
    <dgm:cxn modelId="{BD08D420-85A8-46C6-9864-35B2FC320BAD}" type="presOf" srcId="{9CF65F7D-3AC6-4C60-9FA3-F9CDC00614CB}" destId="{CC79E03B-129A-40A9-9A38-CD819AAFBCBE}" srcOrd="0" destOrd="0" presId="urn:microsoft.com/office/officeart/2005/8/layout/vList3"/>
    <dgm:cxn modelId="{92667C2C-38B2-4047-AA71-2557855B0EE3}" type="presOf" srcId="{C51FDF60-CD3F-47C2-90C3-9E58F864856E}" destId="{002E3A0B-6C88-4576-AC5E-88869743644D}" srcOrd="0" destOrd="0" presId="urn:microsoft.com/office/officeart/2005/8/layout/vList3"/>
    <dgm:cxn modelId="{DB439E4A-DE52-4074-AB76-6AFF26A8BEF7}" srcId="{CF60A5E4-042F-404E-B1CD-BB6E301B7660}" destId="{C51FDF60-CD3F-47C2-90C3-9E58F864856E}" srcOrd="3" destOrd="0" parTransId="{CB29007C-1B09-4FB1-9F4F-6216F6E7AB73}" sibTransId="{16BA631B-F5C2-421E-9CD8-FA38923655E9}"/>
    <dgm:cxn modelId="{26FD417B-36C1-4AAD-8A35-3FF81FE6E2DE}" type="presOf" srcId="{9E6DD424-5654-4BF5-BC6D-978A44691B04}" destId="{B05CDB45-8937-4A8F-96AF-503D7C49EA06}" srcOrd="0" destOrd="0" presId="urn:microsoft.com/office/officeart/2005/8/layout/vList3"/>
    <dgm:cxn modelId="{EB8754C6-3A92-48CA-9358-CB5F2223DAF8}" srcId="{CF60A5E4-042F-404E-B1CD-BB6E301B7660}" destId="{9E6DD424-5654-4BF5-BC6D-978A44691B04}" srcOrd="1" destOrd="0" parTransId="{1A62CFD1-9369-4661-B2FA-48EFF674B71F}" sibTransId="{0587A4FE-BD1B-4213-97E2-4B5688D1E005}"/>
    <dgm:cxn modelId="{5E618AD4-2533-475E-9B67-FAC74A1B03A6}" type="presOf" srcId="{CF60A5E4-042F-404E-B1CD-BB6E301B7660}" destId="{3704D9C7-1F45-4698-BD26-57A54ED3A6DA}" srcOrd="0" destOrd="0" presId="urn:microsoft.com/office/officeart/2005/8/layout/vList3"/>
    <dgm:cxn modelId="{047AAED8-2063-42A5-A778-0C684792538C}" type="presOf" srcId="{9043457E-93EE-44A9-BD5E-D6104942B663}" destId="{987E2E93-C457-451F-ABDB-DDF22BC29F61}" srcOrd="0" destOrd="0" presId="urn:microsoft.com/office/officeart/2005/8/layout/vList3"/>
    <dgm:cxn modelId="{C91FD150-4C2E-4FEE-BC65-EAA46EAC9220}" type="presParOf" srcId="{3704D9C7-1F45-4698-BD26-57A54ED3A6DA}" destId="{86EC8E54-C0BF-4573-AF54-3DB92C7712DB}" srcOrd="0" destOrd="0" presId="urn:microsoft.com/office/officeart/2005/8/layout/vList3"/>
    <dgm:cxn modelId="{2C065843-C9AB-43B4-85B9-DEC975938371}" type="presParOf" srcId="{86EC8E54-C0BF-4573-AF54-3DB92C7712DB}" destId="{CAAB49B9-9994-4D63-A949-0EEAA682A31A}" srcOrd="0" destOrd="0" presId="urn:microsoft.com/office/officeart/2005/8/layout/vList3"/>
    <dgm:cxn modelId="{E79AEB73-536E-47A8-8294-9FD13160D3C3}" type="presParOf" srcId="{86EC8E54-C0BF-4573-AF54-3DB92C7712DB}" destId="{987E2E93-C457-451F-ABDB-DDF22BC29F61}" srcOrd="1" destOrd="0" presId="urn:microsoft.com/office/officeart/2005/8/layout/vList3"/>
    <dgm:cxn modelId="{E03F6648-D076-477E-8BB2-4A9A5A5B6CCD}" type="presParOf" srcId="{3704D9C7-1F45-4698-BD26-57A54ED3A6DA}" destId="{4C549A41-FC87-4F01-A85F-CEEA4D6DC541}" srcOrd="1" destOrd="0" presId="urn:microsoft.com/office/officeart/2005/8/layout/vList3"/>
    <dgm:cxn modelId="{4EE05FFC-AFA6-4439-8D8D-ECA5CCEAC5AF}" type="presParOf" srcId="{3704D9C7-1F45-4698-BD26-57A54ED3A6DA}" destId="{4A5D6C9D-991D-45C5-B808-74ECE9A50016}" srcOrd="2" destOrd="0" presId="urn:microsoft.com/office/officeart/2005/8/layout/vList3"/>
    <dgm:cxn modelId="{47CC6F1E-0367-4A2C-B3BB-77BFA74DA28D}" type="presParOf" srcId="{4A5D6C9D-991D-45C5-B808-74ECE9A50016}" destId="{EB174E7A-6C42-487C-8136-1FAB12A634B8}" srcOrd="0" destOrd="0" presId="urn:microsoft.com/office/officeart/2005/8/layout/vList3"/>
    <dgm:cxn modelId="{59D1EC9B-5145-4476-97F5-BC3A7C67206F}" type="presParOf" srcId="{4A5D6C9D-991D-45C5-B808-74ECE9A50016}" destId="{B05CDB45-8937-4A8F-96AF-503D7C49EA06}" srcOrd="1" destOrd="0" presId="urn:microsoft.com/office/officeart/2005/8/layout/vList3"/>
    <dgm:cxn modelId="{ED065903-AD21-4F1F-9235-BE99A3C58DCE}" type="presParOf" srcId="{3704D9C7-1F45-4698-BD26-57A54ED3A6DA}" destId="{652553E2-3761-46E1-895C-40015F8843EB}" srcOrd="3" destOrd="0" presId="urn:microsoft.com/office/officeart/2005/8/layout/vList3"/>
    <dgm:cxn modelId="{82D28B1B-AFE6-4BD6-A3B7-16D25510ED31}" type="presParOf" srcId="{3704D9C7-1F45-4698-BD26-57A54ED3A6DA}" destId="{EA61E97E-EAFE-43BE-9A8B-88633EF71535}" srcOrd="4" destOrd="0" presId="urn:microsoft.com/office/officeart/2005/8/layout/vList3"/>
    <dgm:cxn modelId="{B53C0531-C51C-4E40-AD87-367EB30D233C}" type="presParOf" srcId="{EA61E97E-EAFE-43BE-9A8B-88633EF71535}" destId="{40D8012C-DB03-467C-9200-1D519AF2EEAB}" srcOrd="0" destOrd="0" presId="urn:microsoft.com/office/officeart/2005/8/layout/vList3"/>
    <dgm:cxn modelId="{765703F1-878C-473B-AE4A-44C9016CB889}" type="presParOf" srcId="{EA61E97E-EAFE-43BE-9A8B-88633EF71535}" destId="{CC79E03B-129A-40A9-9A38-CD819AAFBCBE}" srcOrd="1" destOrd="0" presId="urn:microsoft.com/office/officeart/2005/8/layout/vList3"/>
    <dgm:cxn modelId="{929F9EC7-24A9-4B39-96C1-391FA96959C9}" type="presParOf" srcId="{3704D9C7-1F45-4698-BD26-57A54ED3A6DA}" destId="{989530EF-48D9-4577-8790-5E10F7246CBB}" srcOrd="5" destOrd="0" presId="urn:microsoft.com/office/officeart/2005/8/layout/vList3"/>
    <dgm:cxn modelId="{890F3393-6E19-4EB0-A3A8-5B187944BEF5}" type="presParOf" srcId="{3704D9C7-1F45-4698-BD26-57A54ED3A6DA}" destId="{97BA3343-4AE9-4F10-8BC2-24FFF83B01B4}" srcOrd="6" destOrd="0" presId="urn:microsoft.com/office/officeart/2005/8/layout/vList3"/>
    <dgm:cxn modelId="{428F2920-7BE4-45CD-A67C-79FB2F41B266}" type="presParOf" srcId="{97BA3343-4AE9-4F10-8BC2-24FFF83B01B4}" destId="{CF0D099D-704C-447C-A0BE-B8858FC0457B}" srcOrd="0" destOrd="0" presId="urn:microsoft.com/office/officeart/2005/8/layout/vList3"/>
    <dgm:cxn modelId="{F31F0751-1F66-4833-B3C0-02EEA65795BD}" type="presParOf" srcId="{97BA3343-4AE9-4F10-8BC2-24FFF83B01B4}" destId="{002E3A0B-6C88-4576-AC5E-88869743644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F60A5E4-042F-404E-B1CD-BB6E301B766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9043457E-93EE-44A9-BD5E-D6104942B663}">
      <dgm:prSet custT="1"/>
      <dgm:spPr>
        <a:solidFill>
          <a:srgbClr val="4C819F"/>
        </a:solidFill>
      </dgm:spPr>
      <dgm:t>
        <a:bodyPr/>
        <a:lstStyle/>
        <a:p>
          <a:r>
            <a:rPr lang="sv-SE" sz="1400" dirty="0">
              <a:latin typeface="Georgia" panose="02040502050405020303" pitchFamily="18" charset="0"/>
            </a:rPr>
            <a:t>Control the </a:t>
          </a:r>
          <a:r>
            <a:rPr lang="sv-SE" sz="1400" dirty="0" err="1">
              <a:latin typeface="Georgia" panose="02040502050405020303" pitchFamily="18" charset="0"/>
            </a:rPr>
            <a:t>ground</a:t>
          </a:r>
          <a:endParaRPr lang="sv-SE" sz="1400" dirty="0">
            <a:latin typeface="Georgia" panose="02040502050405020303" pitchFamily="18" charset="0"/>
          </a:endParaRPr>
        </a:p>
      </dgm:t>
    </dgm:pt>
    <dgm:pt modelId="{3302D005-BCC0-4FE9-B89C-EB2FD8CC8236}" type="parTrans" cxnId="{401E5215-A708-4E1B-BF42-74AD9D7D81FA}">
      <dgm:prSet/>
      <dgm:spPr/>
      <dgm:t>
        <a:bodyPr/>
        <a:lstStyle/>
        <a:p>
          <a:endParaRPr lang="sv-SE"/>
        </a:p>
      </dgm:t>
    </dgm:pt>
    <dgm:pt modelId="{1B2316A1-0EC1-42A7-A462-12D2DEEFDC48}" type="sibTrans" cxnId="{401E5215-A708-4E1B-BF42-74AD9D7D81FA}">
      <dgm:prSet/>
      <dgm:spPr/>
      <dgm:t>
        <a:bodyPr/>
        <a:lstStyle/>
        <a:p>
          <a:endParaRPr lang="sv-SE"/>
        </a:p>
      </dgm:t>
    </dgm:pt>
    <dgm:pt modelId="{9E6DD424-5654-4BF5-BC6D-978A44691B04}">
      <dgm:prSet custT="1"/>
      <dgm:spPr>
        <a:solidFill>
          <a:srgbClr val="4C819F"/>
        </a:solidFill>
      </dgm:spPr>
      <dgm:t>
        <a:bodyPr/>
        <a:lstStyle/>
        <a:p>
          <a:r>
            <a:rPr lang="sv-SE" sz="1400" dirty="0">
              <a:latin typeface="Georgia" panose="02040502050405020303" pitchFamily="18" charset="0"/>
            </a:rPr>
            <a:t>Spin the media</a:t>
          </a:r>
        </a:p>
      </dgm:t>
    </dgm:pt>
    <dgm:pt modelId="{1A62CFD1-9369-4661-B2FA-48EFF674B71F}" type="parTrans" cxnId="{EB8754C6-3A92-48CA-9358-CB5F2223DAF8}">
      <dgm:prSet/>
      <dgm:spPr/>
      <dgm:t>
        <a:bodyPr/>
        <a:lstStyle/>
        <a:p>
          <a:endParaRPr lang="sv-SE"/>
        </a:p>
      </dgm:t>
    </dgm:pt>
    <dgm:pt modelId="{0587A4FE-BD1B-4213-97E2-4B5688D1E005}" type="sibTrans" cxnId="{EB8754C6-3A92-48CA-9358-CB5F2223DAF8}">
      <dgm:prSet/>
      <dgm:spPr/>
      <dgm:t>
        <a:bodyPr/>
        <a:lstStyle/>
        <a:p>
          <a:endParaRPr lang="sv-SE"/>
        </a:p>
      </dgm:t>
    </dgm:pt>
    <dgm:pt modelId="{9CF65F7D-3AC6-4C60-9FA3-F9CDC00614CB}">
      <dgm:prSet custT="1"/>
      <dgm:spPr>
        <a:solidFill>
          <a:schemeClr val="accent2"/>
        </a:solidFill>
      </dgm:spPr>
      <dgm:t>
        <a:bodyPr/>
        <a:lstStyle/>
        <a:p>
          <a:r>
            <a:rPr lang="sv-SE" sz="1400" dirty="0" err="1">
              <a:latin typeface="Georgia" panose="02040502050405020303" pitchFamily="18" charset="0"/>
            </a:rPr>
            <a:t>Engineer</a:t>
          </a:r>
          <a:r>
            <a:rPr lang="sv-SE" sz="1400" dirty="0">
              <a:latin typeface="Georgia" panose="02040502050405020303" pitchFamily="18" charset="0"/>
            </a:rPr>
            <a:t> a </a:t>
          </a:r>
          <a:r>
            <a:rPr lang="sv-SE" sz="1400" dirty="0" err="1">
              <a:latin typeface="Georgia" panose="02040502050405020303" pitchFamily="18" charset="0"/>
            </a:rPr>
            <a:t>following</a:t>
          </a:r>
          <a:endParaRPr lang="sv-SE" sz="1400" dirty="0">
            <a:latin typeface="Georgia" panose="02040502050405020303" pitchFamily="18" charset="0"/>
          </a:endParaRPr>
        </a:p>
      </dgm:t>
    </dgm:pt>
    <dgm:pt modelId="{75FAC0F6-0779-4D97-BF38-6D8EADC0DE93}" type="parTrans" cxnId="{8997611E-A180-4207-AB41-7891FE7AA757}">
      <dgm:prSet/>
      <dgm:spPr/>
      <dgm:t>
        <a:bodyPr/>
        <a:lstStyle/>
        <a:p>
          <a:endParaRPr lang="sv-SE"/>
        </a:p>
      </dgm:t>
    </dgm:pt>
    <dgm:pt modelId="{A36B85D3-B629-40EE-B4E8-3D9AE6A5AA5B}" type="sibTrans" cxnId="{8997611E-A180-4207-AB41-7891FE7AA757}">
      <dgm:prSet/>
      <dgm:spPr/>
      <dgm:t>
        <a:bodyPr/>
        <a:lstStyle/>
        <a:p>
          <a:endParaRPr lang="sv-SE"/>
        </a:p>
      </dgm:t>
    </dgm:pt>
    <dgm:pt modelId="{C51FDF60-CD3F-47C2-90C3-9E58F864856E}">
      <dgm:prSet custT="1"/>
      <dgm:spPr>
        <a:solidFill>
          <a:schemeClr val="accent2"/>
        </a:solidFill>
      </dgm:spPr>
      <dgm:t>
        <a:bodyPr/>
        <a:lstStyle/>
        <a:p>
          <a:r>
            <a:rPr lang="sv-SE" sz="1400" b="0" i="0" dirty="0">
              <a:latin typeface="Georgia" panose="02040502050405020303" pitchFamily="18" charset="0"/>
            </a:rPr>
            <a:t>Buy in </a:t>
          </a:r>
          <a:r>
            <a:rPr lang="sv-SE" sz="1400" b="0" i="0" dirty="0" err="1">
              <a:latin typeface="Georgia" panose="02040502050405020303" pitchFamily="18" charset="0"/>
            </a:rPr>
            <a:t>credibility</a:t>
          </a:r>
          <a:endParaRPr lang="sv-SE" sz="1400" b="0" dirty="0">
            <a:latin typeface="Georgia" panose="02040502050405020303" pitchFamily="18" charset="0"/>
          </a:endParaRPr>
        </a:p>
      </dgm:t>
    </dgm:pt>
    <dgm:pt modelId="{CB29007C-1B09-4FB1-9F4F-6216F6E7AB73}" type="parTrans" cxnId="{DB439E4A-DE52-4074-AB76-6AFF26A8BEF7}">
      <dgm:prSet/>
      <dgm:spPr/>
      <dgm:t>
        <a:bodyPr/>
        <a:lstStyle/>
        <a:p>
          <a:endParaRPr lang="sv-SE"/>
        </a:p>
      </dgm:t>
    </dgm:pt>
    <dgm:pt modelId="{16BA631B-F5C2-421E-9CD8-FA38923655E9}" type="sibTrans" cxnId="{DB439E4A-DE52-4074-AB76-6AFF26A8BEF7}">
      <dgm:prSet/>
      <dgm:spPr/>
      <dgm:t>
        <a:bodyPr/>
        <a:lstStyle/>
        <a:p>
          <a:endParaRPr lang="sv-SE"/>
        </a:p>
      </dgm:t>
    </dgm:pt>
    <dgm:pt modelId="{3704D9C7-1F45-4698-BD26-57A54ED3A6DA}" type="pres">
      <dgm:prSet presAssocID="{CF60A5E4-042F-404E-B1CD-BB6E301B7660}" presName="linearFlow" presStyleCnt="0">
        <dgm:presLayoutVars>
          <dgm:dir/>
          <dgm:resizeHandles val="exact"/>
        </dgm:presLayoutVars>
      </dgm:prSet>
      <dgm:spPr/>
    </dgm:pt>
    <dgm:pt modelId="{86EC8E54-C0BF-4573-AF54-3DB92C7712DB}" type="pres">
      <dgm:prSet presAssocID="{9043457E-93EE-44A9-BD5E-D6104942B663}" presName="composite" presStyleCnt="0"/>
      <dgm:spPr/>
    </dgm:pt>
    <dgm:pt modelId="{CAAB49B9-9994-4D63-A949-0EEAA682A31A}" type="pres">
      <dgm:prSet presAssocID="{9043457E-93EE-44A9-BD5E-D6104942B663}" presName="imgShp" presStyleLbl="fgImgPlace1" presStyleIdx="0" presStyleCnt="4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ånadskalender"/>
        </a:ext>
      </dgm:extLst>
    </dgm:pt>
    <dgm:pt modelId="{987E2E93-C457-451F-ABDB-DDF22BC29F61}" type="pres">
      <dgm:prSet presAssocID="{9043457E-93EE-44A9-BD5E-D6104942B663}" presName="txShp" presStyleLbl="node1" presStyleIdx="0" presStyleCnt="4">
        <dgm:presLayoutVars>
          <dgm:bulletEnabled val="1"/>
        </dgm:presLayoutVars>
      </dgm:prSet>
      <dgm:spPr/>
    </dgm:pt>
    <dgm:pt modelId="{4C549A41-FC87-4F01-A85F-CEEA4D6DC541}" type="pres">
      <dgm:prSet presAssocID="{1B2316A1-0EC1-42A7-A462-12D2DEEFDC48}" presName="spacing" presStyleCnt="0"/>
      <dgm:spPr/>
    </dgm:pt>
    <dgm:pt modelId="{4A5D6C9D-991D-45C5-B808-74ECE9A50016}" type="pres">
      <dgm:prSet presAssocID="{9E6DD424-5654-4BF5-BC6D-978A44691B04}" presName="composite" presStyleCnt="0"/>
      <dgm:spPr/>
    </dgm:pt>
    <dgm:pt modelId="{EB174E7A-6C42-487C-8136-1FAB12A634B8}" type="pres">
      <dgm:prSet presAssocID="{9E6DD424-5654-4BF5-BC6D-978A44691B04}" presName="imgShp" presStyleLbl="fgImgPlace1" presStyleIdx="1" presStyleCnt="4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idning"/>
        </a:ext>
      </dgm:extLst>
    </dgm:pt>
    <dgm:pt modelId="{B05CDB45-8937-4A8F-96AF-503D7C49EA06}" type="pres">
      <dgm:prSet presAssocID="{9E6DD424-5654-4BF5-BC6D-978A44691B04}" presName="txShp" presStyleLbl="node1" presStyleIdx="1" presStyleCnt="4">
        <dgm:presLayoutVars>
          <dgm:bulletEnabled val="1"/>
        </dgm:presLayoutVars>
      </dgm:prSet>
      <dgm:spPr/>
    </dgm:pt>
    <dgm:pt modelId="{652553E2-3761-46E1-895C-40015F8843EB}" type="pres">
      <dgm:prSet presAssocID="{0587A4FE-BD1B-4213-97E2-4B5688D1E005}" presName="spacing" presStyleCnt="0"/>
      <dgm:spPr/>
    </dgm:pt>
    <dgm:pt modelId="{EA61E97E-EAFE-43BE-9A8B-88633EF71535}" type="pres">
      <dgm:prSet presAssocID="{9CF65F7D-3AC6-4C60-9FA3-F9CDC00614CB}" presName="composite" presStyleCnt="0"/>
      <dgm:spPr/>
    </dgm:pt>
    <dgm:pt modelId="{40D8012C-DB03-467C-9200-1D519AF2EEAB}" type="pres">
      <dgm:prSet presAssocID="{9CF65F7D-3AC6-4C60-9FA3-F9CDC00614CB}" presName="imgShp" presStyleLbl="fgImgPlace1" presStyleIdx="2" presStyleCnt="4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upp"/>
        </a:ext>
      </dgm:extLst>
    </dgm:pt>
    <dgm:pt modelId="{CC79E03B-129A-40A9-9A38-CD819AAFBCBE}" type="pres">
      <dgm:prSet presAssocID="{9CF65F7D-3AC6-4C60-9FA3-F9CDC00614CB}" presName="txShp" presStyleLbl="node1" presStyleIdx="2" presStyleCnt="4">
        <dgm:presLayoutVars>
          <dgm:bulletEnabled val="1"/>
        </dgm:presLayoutVars>
      </dgm:prSet>
      <dgm:spPr/>
    </dgm:pt>
    <dgm:pt modelId="{989530EF-48D9-4577-8790-5E10F7246CBB}" type="pres">
      <dgm:prSet presAssocID="{A36B85D3-B629-40EE-B4E8-3D9AE6A5AA5B}" presName="spacing" presStyleCnt="0"/>
      <dgm:spPr/>
    </dgm:pt>
    <dgm:pt modelId="{97BA3343-4AE9-4F10-8BC2-24FFF83B01B4}" type="pres">
      <dgm:prSet presAssocID="{C51FDF60-CD3F-47C2-90C3-9E58F864856E}" presName="composite" presStyleCnt="0"/>
      <dgm:spPr/>
    </dgm:pt>
    <dgm:pt modelId="{CF0D099D-704C-447C-A0BE-B8858FC0457B}" type="pres">
      <dgm:prSet presAssocID="{C51FDF60-CD3F-47C2-90C3-9E58F864856E}" presName="imgShp" presStyleLbl="fgImgPlace1" presStyleIdx="3" presStyleCnt="4"/>
      <dgm:spPr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tektiv"/>
        </a:ext>
      </dgm:extLst>
    </dgm:pt>
    <dgm:pt modelId="{002E3A0B-6C88-4576-AC5E-88869743644D}" type="pres">
      <dgm:prSet presAssocID="{C51FDF60-CD3F-47C2-90C3-9E58F864856E}" presName="txShp" presStyleLbl="node1" presStyleIdx="3" presStyleCnt="4">
        <dgm:presLayoutVars>
          <dgm:bulletEnabled val="1"/>
        </dgm:presLayoutVars>
      </dgm:prSet>
      <dgm:spPr/>
    </dgm:pt>
  </dgm:ptLst>
  <dgm:cxnLst>
    <dgm:cxn modelId="{401E5215-A708-4E1B-BF42-74AD9D7D81FA}" srcId="{CF60A5E4-042F-404E-B1CD-BB6E301B7660}" destId="{9043457E-93EE-44A9-BD5E-D6104942B663}" srcOrd="0" destOrd="0" parTransId="{3302D005-BCC0-4FE9-B89C-EB2FD8CC8236}" sibTransId="{1B2316A1-0EC1-42A7-A462-12D2DEEFDC48}"/>
    <dgm:cxn modelId="{8997611E-A180-4207-AB41-7891FE7AA757}" srcId="{CF60A5E4-042F-404E-B1CD-BB6E301B7660}" destId="{9CF65F7D-3AC6-4C60-9FA3-F9CDC00614CB}" srcOrd="2" destOrd="0" parTransId="{75FAC0F6-0779-4D97-BF38-6D8EADC0DE93}" sibTransId="{A36B85D3-B629-40EE-B4E8-3D9AE6A5AA5B}"/>
    <dgm:cxn modelId="{BD08D420-85A8-46C6-9864-35B2FC320BAD}" type="presOf" srcId="{9CF65F7D-3AC6-4C60-9FA3-F9CDC00614CB}" destId="{CC79E03B-129A-40A9-9A38-CD819AAFBCBE}" srcOrd="0" destOrd="0" presId="urn:microsoft.com/office/officeart/2005/8/layout/vList3"/>
    <dgm:cxn modelId="{92667C2C-38B2-4047-AA71-2557855B0EE3}" type="presOf" srcId="{C51FDF60-CD3F-47C2-90C3-9E58F864856E}" destId="{002E3A0B-6C88-4576-AC5E-88869743644D}" srcOrd="0" destOrd="0" presId="urn:microsoft.com/office/officeart/2005/8/layout/vList3"/>
    <dgm:cxn modelId="{DB439E4A-DE52-4074-AB76-6AFF26A8BEF7}" srcId="{CF60A5E4-042F-404E-B1CD-BB6E301B7660}" destId="{C51FDF60-CD3F-47C2-90C3-9E58F864856E}" srcOrd="3" destOrd="0" parTransId="{CB29007C-1B09-4FB1-9F4F-6216F6E7AB73}" sibTransId="{16BA631B-F5C2-421E-9CD8-FA38923655E9}"/>
    <dgm:cxn modelId="{26FD417B-36C1-4AAD-8A35-3FF81FE6E2DE}" type="presOf" srcId="{9E6DD424-5654-4BF5-BC6D-978A44691B04}" destId="{B05CDB45-8937-4A8F-96AF-503D7C49EA06}" srcOrd="0" destOrd="0" presId="urn:microsoft.com/office/officeart/2005/8/layout/vList3"/>
    <dgm:cxn modelId="{EB8754C6-3A92-48CA-9358-CB5F2223DAF8}" srcId="{CF60A5E4-042F-404E-B1CD-BB6E301B7660}" destId="{9E6DD424-5654-4BF5-BC6D-978A44691B04}" srcOrd="1" destOrd="0" parTransId="{1A62CFD1-9369-4661-B2FA-48EFF674B71F}" sibTransId="{0587A4FE-BD1B-4213-97E2-4B5688D1E005}"/>
    <dgm:cxn modelId="{5E618AD4-2533-475E-9B67-FAC74A1B03A6}" type="presOf" srcId="{CF60A5E4-042F-404E-B1CD-BB6E301B7660}" destId="{3704D9C7-1F45-4698-BD26-57A54ED3A6DA}" srcOrd="0" destOrd="0" presId="urn:microsoft.com/office/officeart/2005/8/layout/vList3"/>
    <dgm:cxn modelId="{047AAED8-2063-42A5-A778-0C684792538C}" type="presOf" srcId="{9043457E-93EE-44A9-BD5E-D6104942B663}" destId="{987E2E93-C457-451F-ABDB-DDF22BC29F61}" srcOrd="0" destOrd="0" presId="urn:microsoft.com/office/officeart/2005/8/layout/vList3"/>
    <dgm:cxn modelId="{C91FD150-4C2E-4FEE-BC65-EAA46EAC9220}" type="presParOf" srcId="{3704D9C7-1F45-4698-BD26-57A54ED3A6DA}" destId="{86EC8E54-C0BF-4573-AF54-3DB92C7712DB}" srcOrd="0" destOrd="0" presId="urn:microsoft.com/office/officeart/2005/8/layout/vList3"/>
    <dgm:cxn modelId="{2C065843-C9AB-43B4-85B9-DEC975938371}" type="presParOf" srcId="{86EC8E54-C0BF-4573-AF54-3DB92C7712DB}" destId="{CAAB49B9-9994-4D63-A949-0EEAA682A31A}" srcOrd="0" destOrd="0" presId="urn:microsoft.com/office/officeart/2005/8/layout/vList3"/>
    <dgm:cxn modelId="{E79AEB73-536E-47A8-8294-9FD13160D3C3}" type="presParOf" srcId="{86EC8E54-C0BF-4573-AF54-3DB92C7712DB}" destId="{987E2E93-C457-451F-ABDB-DDF22BC29F61}" srcOrd="1" destOrd="0" presId="urn:microsoft.com/office/officeart/2005/8/layout/vList3"/>
    <dgm:cxn modelId="{E03F6648-D076-477E-8BB2-4A9A5A5B6CCD}" type="presParOf" srcId="{3704D9C7-1F45-4698-BD26-57A54ED3A6DA}" destId="{4C549A41-FC87-4F01-A85F-CEEA4D6DC541}" srcOrd="1" destOrd="0" presId="urn:microsoft.com/office/officeart/2005/8/layout/vList3"/>
    <dgm:cxn modelId="{4EE05FFC-AFA6-4439-8D8D-ECA5CCEAC5AF}" type="presParOf" srcId="{3704D9C7-1F45-4698-BD26-57A54ED3A6DA}" destId="{4A5D6C9D-991D-45C5-B808-74ECE9A50016}" srcOrd="2" destOrd="0" presId="urn:microsoft.com/office/officeart/2005/8/layout/vList3"/>
    <dgm:cxn modelId="{47CC6F1E-0367-4A2C-B3BB-77BFA74DA28D}" type="presParOf" srcId="{4A5D6C9D-991D-45C5-B808-74ECE9A50016}" destId="{EB174E7A-6C42-487C-8136-1FAB12A634B8}" srcOrd="0" destOrd="0" presId="urn:microsoft.com/office/officeart/2005/8/layout/vList3"/>
    <dgm:cxn modelId="{59D1EC9B-5145-4476-97F5-BC3A7C67206F}" type="presParOf" srcId="{4A5D6C9D-991D-45C5-B808-74ECE9A50016}" destId="{B05CDB45-8937-4A8F-96AF-503D7C49EA06}" srcOrd="1" destOrd="0" presId="urn:microsoft.com/office/officeart/2005/8/layout/vList3"/>
    <dgm:cxn modelId="{ED065903-AD21-4F1F-9235-BE99A3C58DCE}" type="presParOf" srcId="{3704D9C7-1F45-4698-BD26-57A54ED3A6DA}" destId="{652553E2-3761-46E1-895C-40015F8843EB}" srcOrd="3" destOrd="0" presId="urn:microsoft.com/office/officeart/2005/8/layout/vList3"/>
    <dgm:cxn modelId="{82D28B1B-AFE6-4BD6-A3B7-16D25510ED31}" type="presParOf" srcId="{3704D9C7-1F45-4698-BD26-57A54ED3A6DA}" destId="{EA61E97E-EAFE-43BE-9A8B-88633EF71535}" srcOrd="4" destOrd="0" presId="urn:microsoft.com/office/officeart/2005/8/layout/vList3"/>
    <dgm:cxn modelId="{B53C0531-C51C-4E40-AD87-367EB30D233C}" type="presParOf" srcId="{EA61E97E-EAFE-43BE-9A8B-88633EF71535}" destId="{40D8012C-DB03-467C-9200-1D519AF2EEAB}" srcOrd="0" destOrd="0" presId="urn:microsoft.com/office/officeart/2005/8/layout/vList3"/>
    <dgm:cxn modelId="{765703F1-878C-473B-AE4A-44C9016CB889}" type="presParOf" srcId="{EA61E97E-EAFE-43BE-9A8B-88633EF71535}" destId="{CC79E03B-129A-40A9-9A38-CD819AAFBCBE}" srcOrd="1" destOrd="0" presId="urn:microsoft.com/office/officeart/2005/8/layout/vList3"/>
    <dgm:cxn modelId="{929F9EC7-24A9-4B39-96C1-391FA96959C9}" type="presParOf" srcId="{3704D9C7-1F45-4698-BD26-57A54ED3A6DA}" destId="{989530EF-48D9-4577-8790-5E10F7246CBB}" srcOrd="5" destOrd="0" presId="urn:microsoft.com/office/officeart/2005/8/layout/vList3"/>
    <dgm:cxn modelId="{890F3393-6E19-4EB0-A3A8-5B187944BEF5}" type="presParOf" srcId="{3704D9C7-1F45-4698-BD26-57A54ED3A6DA}" destId="{97BA3343-4AE9-4F10-8BC2-24FFF83B01B4}" srcOrd="6" destOrd="0" presId="urn:microsoft.com/office/officeart/2005/8/layout/vList3"/>
    <dgm:cxn modelId="{428F2920-7BE4-45CD-A67C-79FB2F41B266}" type="presParOf" srcId="{97BA3343-4AE9-4F10-8BC2-24FFF83B01B4}" destId="{CF0D099D-704C-447C-A0BE-B8858FC0457B}" srcOrd="0" destOrd="0" presId="urn:microsoft.com/office/officeart/2005/8/layout/vList3"/>
    <dgm:cxn modelId="{F31F0751-1F66-4833-B3C0-02EEA65795BD}" type="presParOf" srcId="{97BA3343-4AE9-4F10-8BC2-24FFF83B01B4}" destId="{002E3A0B-6C88-4576-AC5E-88869743644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F60A5E4-042F-404E-B1CD-BB6E301B766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9043457E-93EE-44A9-BD5E-D6104942B663}">
      <dgm:prSet custT="1"/>
      <dgm:spPr>
        <a:solidFill>
          <a:srgbClr val="4C819F"/>
        </a:solidFill>
      </dgm:spPr>
      <dgm:t>
        <a:bodyPr/>
        <a:lstStyle/>
        <a:p>
          <a:r>
            <a:rPr lang="sv-SE" sz="1400" dirty="0">
              <a:latin typeface="Georgia" panose="02040502050405020303" pitchFamily="18" charset="0"/>
            </a:rPr>
            <a:t>Control the </a:t>
          </a:r>
          <a:r>
            <a:rPr lang="sv-SE" sz="1400" dirty="0" err="1">
              <a:latin typeface="Georgia" panose="02040502050405020303" pitchFamily="18" charset="0"/>
            </a:rPr>
            <a:t>ground</a:t>
          </a:r>
          <a:endParaRPr lang="sv-SE" sz="1400" dirty="0">
            <a:latin typeface="Georgia" panose="02040502050405020303" pitchFamily="18" charset="0"/>
          </a:endParaRPr>
        </a:p>
      </dgm:t>
    </dgm:pt>
    <dgm:pt modelId="{3302D005-BCC0-4FE9-B89C-EB2FD8CC8236}" type="parTrans" cxnId="{401E5215-A708-4E1B-BF42-74AD9D7D81FA}">
      <dgm:prSet/>
      <dgm:spPr/>
      <dgm:t>
        <a:bodyPr/>
        <a:lstStyle/>
        <a:p>
          <a:endParaRPr lang="sv-SE"/>
        </a:p>
      </dgm:t>
    </dgm:pt>
    <dgm:pt modelId="{1B2316A1-0EC1-42A7-A462-12D2DEEFDC48}" type="sibTrans" cxnId="{401E5215-A708-4E1B-BF42-74AD9D7D81FA}">
      <dgm:prSet/>
      <dgm:spPr/>
      <dgm:t>
        <a:bodyPr/>
        <a:lstStyle/>
        <a:p>
          <a:endParaRPr lang="sv-SE"/>
        </a:p>
      </dgm:t>
    </dgm:pt>
    <dgm:pt modelId="{9E6DD424-5654-4BF5-BC6D-978A44691B04}">
      <dgm:prSet custT="1"/>
      <dgm:spPr>
        <a:solidFill>
          <a:srgbClr val="4C819F"/>
        </a:solidFill>
      </dgm:spPr>
      <dgm:t>
        <a:bodyPr/>
        <a:lstStyle/>
        <a:p>
          <a:r>
            <a:rPr lang="sv-SE" sz="1400" dirty="0">
              <a:latin typeface="Georgia" panose="02040502050405020303" pitchFamily="18" charset="0"/>
            </a:rPr>
            <a:t>Spin the media</a:t>
          </a:r>
        </a:p>
      </dgm:t>
    </dgm:pt>
    <dgm:pt modelId="{1A62CFD1-9369-4661-B2FA-48EFF674B71F}" type="parTrans" cxnId="{EB8754C6-3A92-48CA-9358-CB5F2223DAF8}">
      <dgm:prSet/>
      <dgm:spPr/>
      <dgm:t>
        <a:bodyPr/>
        <a:lstStyle/>
        <a:p>
          <a:endParaRPr lang="sv-SE"/>
        </a:p>
      </dgm:t>
    </dgm:pt>
    <dgm:pt modelId="{0587A4FE-BD1B-4213-97E2-4B5688D1E005}" type="sibTrans" cxnId="{EB8754C6-3A92-48CA-9358-CB5F2223DAF8}">
      <dgm:prSet/>
      <dgm:spPr/>
      <dgm:t>
        <a:bodyPr/>
        <a:lstStyle/>
        <a:p>
          <a:endParaRPr lang="sv-SE"/>
        </a:p>
      </dgm:t>
    </dgm:pt>
    <dgm:pt modelId="{9CF65F7D-3AC6-4C60-9FA3-F9CDC00614CB}">
      <dgm:prSet custT="1"/>
      <dgm:spPr>
        <a:solidFill>
          <a:schemeClr val="accent2"/>
        </a:solidFill>
      </dgm:spPr>
      <dgm:t>
        <a:bodyPr/>
        <a:lstStyle/>
        <a:p>
          <a:r>
            <a:rPr lang="sv-SE" sz="1400" dirty="0" err="1">
              <a:latin typeface="Georgia" panose="02040502050405020303" pitchFamily="18" charset="0"/>
            </a:rPr>
            <a:t>Engineer</a:t>
          </a:r>
          <a:r>
            <a:rPr lang="sv-SE" sz="1400" dirty="0">
              <a:latin typeface="Georgia" panose="02040502050405020303" pitchFamily="18" charset="0"/>
            </a:rPr>
            <a:t> a </a:t>
          </a:r>
          <a:r>
            <a:rPr lang="sv-SE" sz="1400" dirty="0" err="1">
              <a:latin typeface="Georgia" panose="02040502050405020303" pitchFamily="18" charset="0"/>
            </a:rPr>
            <a:t>following</a:t>
          </a:r>
          <a:endParaRPr lang="sv-SE" sz="1400" dirty="0">
            <a:latin typeface="Georgia" panose="02040502050405020303" pitchFamily="18" charset="0"/>
          </a:endParaRPr>
        </a:p>
      </dgm:t>
    </dgm:pt>
    <dgm:pt modelId="{75FAC0F6-0779-4D97-BF38-6D8EADC0DE93}" type="parTrans" cxnId="{8997611E-A180-4207-AB41-7891FE7AA757}">
      <dgm:prSet/>
      <dgm:spPr/>
      <dgm:t>
        <a:bodyPr/>
        <a:lstStyle/>
        <a:p>
          <a:endParaRPr lang="sv-SE"/>
        </a:p>
      </dgm:t>
    </dgm:pt>
    <dgm:pt modelId="{A36B85D3-B629-40EE-B4E8-3D9AE6A5AA5B}" type="sibTrans" cxnId="{8997611E-A180-4207-AB41-7891FE7AA757}">
      <dgm:prSet/>
      <dgm:spPr/>
      <dgm:t>
        <a:bodyPr/>
        <a:lstStyle/>
        <a:p>
          <a:endParaRPr lang="sv-SE"/>
        </a:p>
      </dgm:t>
    </dgm:pt>
    <dgm:pt modelId="{C51FDF60-CD3F-47C2-90C3-9E58F864856E}">
      <dgm:prSet custT="1"/>
      <dgm:spPr>
        <a:solidFill>
          <a:schemeClr val="accent2"/>
        </a:solidFill>
      </dgm:spPr>
      <dgm:t>
        <a:bodyPr/>
        <a:lstStyle/>
        <a:p>
          <a:r>
            <a:rPr lang="sv-SE" sz="1400" b="0" i="0" dirty="0">
              <a:latin typeface="Georgia" panose="02040502050405020303" pitchFamily="18" charset="0"/>
            </a:rPr>
            <a:t>Buy in </a:t>
          </a:r>
          <a:r>
            <a:rPr lang="sv-SE" sz="1400" b="0" i="0" dirty="0" err="1">
              <a:latin typeface="Georgia" panose="02040502050405020303" pitchFamily="18" charset="0"/>
            </a:rPr>
            <a:t>credibility</a:t>
          </a:r>
          <a:endParaRPr lang="sv-SE" sz="1400" b="0" dirty="0">
            <a:latin typeface="Georgia" panose="02040502050405020303" pitchFamily="18" charset="0"/>
          </a:endParaRPr>
        </a:p>
      </dgm:t>
    </dgm:pt>
    <dgm:pt modelId="{CB29007C-1B09-4FB1-9F4F-6216F6E7AB73}" type="parTrans" cxnId="{DB439E4A-DE52-4074-AB76-6AFF26A8BEF7}">
      <dgm:prSet/>
      <dgm:spPr/>
      <dgm:t>
        <a:bodyPr/>
        <a:lstStyle/>
        <a:p>
          <a:endParaRPr lang="sv-SE"/>
        </a:p>
      </dgm:t>
    </dgm:pt>
    <dgm:pt modelId="{16BA631B-F5C2-421E-9CD8-FA38923655E9}" type="sibTrans" cxnId="{DB439E4A-DE52-4074-AB76-6AFF26A8BEF7}">
      <dgm:prSet/>
      <dgm:spPr/>
      <dgm:t>
        <a:bodyPr/>
        <a:lstStyle/>
        <a:p>
          <a:endParaRPr lang="sv-SE"/>
        </a:p>
      </dgm:t>
    </dgm:pt>
    <dgm:pt modelId="{3704D9C7-1F45-4698-BD26-57A54ED3A6DA}" type="pres">
      <dgm:prSet presAssocID="{CF60A5E4-042F-404E-B1CD-BB6E301B7660}" presName="linearFlow" presStyleCnt="0">
        <dgm:presLayoutVars>
          <dgm:dir/>
          <dgm:resizeHandles val="exact"/>
        </dgm:presLayoutVars>
      </dgm:prSet>
      <dgm:spPr/>
    </dgm:pt>
    <dgm:pt modelId="{86EC8E54-C0BF-4573-AF54-3DB92C7712DB}" type="pres">
      <dgm:prSet presAssocID="{9043457E-93EE-44A9-BD5E-D6104942B663}" presName="composite" presStyleCnt="0"/>
      <dgm:spPr/>
    </dgm:pt>
    <dgm:pt modelId="{CAAB49B9-9994-4D63-A949-0EEAA682A31A}" type="pres">
      <dgm:prSet presAssocID="{9043457E-93EE-44A9-BD5E-D6104942B663}" presName="imgShp" presStyleLbl="fgImgPlace1" presStyleIdx="0" presStyleCnt="4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ånadskalender"/>
        </a:ext>
      </dgm:extLst>
    </dgm:pt>
    <dgm:pt modelId="{987E2E93-C457-451F-ABDB-DDF22BC29F61}" type="pres">
      <dgm:prSet presAssocID="{9043457E-93EE-44A9-BD5E-D6104942B663}" presName="txShp" presStyleLbl="node1" presStyleIdx="0" presStyleCnt="4">
        <dgm:presLayoutVars>
          <dgm:bulletEnabled val="1"/>
        </dgm:presLayoutVars>
      </dgm:prSet>
      <dgm:spPr/>
    </dgm:pt>
    <dgm:pt modelId="{4C549A41-FC87-4F01-A85F-CEEA4D6DC541}" type="pres">
      <dgm:prSet presAssocID="{1B2316A1-0EC1-42A7-A462-12D2DEEFDC48}" presName="spacing" presStyleCnt="0"/>
      <dgm:spPr/>
    </dgm:pt>
    <dgm:pt modelId="{4A5D6C9D-991D-45C5-B808-74ECE9A50016}" type="pres">
      <dgm:prSet presAssocID="{9E6DD424-5654-4BF5-BC6D-978A44691B04}" presName="composite" presStyleCnt="0"/>
      <dgm:spPr/>
    </dgm:pt>
    <dgm:pt modelId="{EB174E7A-6C42-487C-8136-1FAB12A634B8}" type="pres">
      <dgm:prSet presAssocID="{9E6DD424-5654-4BF5-BC6D-978A44691B04}" presName="imgShp" presStyleLbl="fgImgPlace1" presStyleIdx="1" presStyleCnt="4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idning"/>
        </a:ext>
      </dgm:extLst>
    </dgm:pt>
    <dgm:pt modelId="{B05CDB45-8937-4A8F-96AF-503D7C49EA06}" type="pres">
      <dgm:prSet presAssocID="{9E6DD424-5654-4BF5-BC6D-978A44691B04}" presName="txShp" presStyleLbl="node1" presStyleIdx="1" presStyleCnt="4">
        <dgm:presLayoutVars>
          <dgm:bulletEnabled val="1"/>
        </dgm:presLayoutVars>
      </dgm:prSet>
      <dgm:spPr/>
    </dgm:pt>
    <dgm:pt modelId="{652553E2-3761-46E1-895C-40015F8843EB}" type="pres">
      <dgm:prSet presAssocID="{0587A4FE-BD1B-4213-97E2-4B5688D1E005}" presName="spacing" presStyleCnt="0"/>
      <dgm:spPr/>
    </dgm:pt>
    <dgm:pt modelId="{EA61E97E-EAFE-43BE-9A8B-88633EF71535}" type="pres">
      <dgm:prSet presAssocID="{9CF65F7D-3AC6-4C60-9FA3-F9CDC00614CB}" presName="composite" presStyleCnt="0"/>
      <dgm:spPr/>
    </dgm:pt>
    <dgm:pt modelId="{40D8012C-DB03-467C-9200-1D519AF2EEAB}" type="pres">
      <dgm:prSet presAssocID="{9CF65F7D-3AC6-4C60-9FA3-F9CDC00614CB}" presName="imgShp" presStyleLbl="fgImgPlace1" presStyleIdx="2" presStyleCnt="4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upp"/>
        </a:ext>
      </dgm:extLst>
    </dgm:pt>
    <dgm:pt modelId="{CC79E03B-129A-40A9-9A38-CD819AAFBCBE}" type="pres">
      <dgm:prSet presAssocID="{9CF65F7D-3AC6-4C60-9FA3-F9CDC00614CB}" presName="txShp" presStyleLbl="node1" presStyleIdx="2" presStyleCnt="4">
        <dgm:presLayoutVars>
          <dgm:bulletEnabled val="1"/>
        </dgm:presLayoutVars>
      </dgm:prSet>
      <dgm:spPr/>
    </dgm:pt>
    <dgm:pt modelId="{989530EF-48D9-4577-8790-5E10F7246CBB}" type="pres">
      <dgm:prSet presAssocID="{A36B85D3-B629-40EE-B4E8-3D9AE6A5AA5B}" presName="spacing" presStyleCnt="0"/>
      <dgm:spPr/>
    </dgm:pt>
    <dgm:pt modelId="{97BA3343-4AE9-4F10-8BC2-24FFF83B01B4}" type="pres">
      <dgm:prSet presAssocID="{C51FDF60-CD3F-47C2-90C3-9E58F864856E}" presName="composite" presStyleCnt="0"/>
      <dgm:spPr/>
    </dgm:pt>
    <dgm:pt modelId="{CF0D099D-704C-447C-A0BE-B8858FC0457B}" type="pres">
      <dgm:prSet presAssocID="{C51FDF60-CD3F-47C2-90C3-9E58F864856E}" presName="imgShp" presStyleLbl="fgImgPlace1" presStyleIdx="3" presStyleCnt="4"/>
      <dgm:spPr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tektiv"/>
        </a:ext>
      </dgm:extLst>
    </dgm:pt>
    <dgm:pt modelId="{002E3A0B-6C88-4576-AC5E-88869743644D}" type="pres">
      <dgm:prSet presAssocID="{C51FDF60-CD3F-47C2-90C3-9E58F864856E}" presName="txShp" presStyleLbl="node1" presStyleIdx="3" presStyleCnt="4">
        <dgm:presLayoutVars>
          <dgm:bulletEnabled val="1"/>
        </dgm:presLayoutVars>
      </dgm:prSet>
      <dgm:spPr/>
    </dgm:pt>
  </dgm:ptLst>
  <dgm:cxnLst>
    <dgm:cxn modelId="{401E5215-A708-4E1B-BF42-74AD9D7D81FA}" srcId="{CF60A5E4-042F-404E-B1CD-BB6E301B7660}" destId="{9043457E-93EE-44A9-BD5E-D6104942B663}" srcOrd="0" destOrd="0" parTransId="{3302D005-BCC0-4FE9-B89C-EB2FD8CC8236}" sibTransId="{1B2316A1-0EC1-42A7-A462-12D2DEEFDC48}"/>
    <dgm:cxn modelId="{8997611E-A180-4207-AB41-7891FE7AA757}" srcId="{CF60A5E4-042F-404E-B1CD-BB6E301B7660}" destId="{9CF65F7D-3AC6-4C60-9FA3-F9CDC00614CB}" srcOrd="2" destOrd="0" parTransId="{75FAC0F6-0779-4D97-BF38-6D8EADC0DE93}" sibTransId="{A36B85D3-B629-40EE-B4E8-3D9AE6A5AA5B}"/>
    <dgm:cxn modelId="{BD08D420-85A8-46C6-9864-35B2FC320BAD}" type="presOf" srcId="{9CF65F7D-3AC6-4C60-9FA3-F9CDC00614CB}" destId="{CC79E03B-129A-40A9-9A38-CD819AAFBCBE}" srcOrd="0" destOrd="0" presId="urn:microsoft.com/office/officeart/2005/8/layout/vList3"/>
    <dgm:cxn modelId="{92667C2C-38B2-4047-AA71-2557855B0EE3}" type="presOf" srcId="{C51FDF60-CD3F-47C2-90C3-9E58F864856E}" destId="{002E3A0B-6C88-4576-AC5E-88869743644D}" srcOrd="0" destOrd="0" presId="urn:microsoft.com/office/officeart/2005/8/layout/vList3"/>
    <dgm:cxn modelId="{DB439E4A-DE52-4074-AB76-6AFF26A8BEF7}" srcId="{CF60A5E4-042F-404E-B1CD-BB6E301B7660}" destId="{C51FDF60-CD3F-47C2-90C3-9E58F864856E}" srcOrd="3" destOrd="0" parTransId="{CB29007C-1B09-4FB1-9F4F-6216F6E7AB73}" sibTransId="{16BA631B-F5C2-421E-9CD8-FA38923655E9}"/>
    <dgm:cxn modelId="{26FD417B-36C1-4AAD-8A35-3FF81FE6E2DE}" type="presOf" srcId="{9E6DD424-5654-4BF5-BC6D-978A44691B04}" destId="{B05CDB45-8937-4A8F-96AF-503D7C49EA06}" srcOrd="0" destOrd="0" presId="urn:microsoft.com/office/officeart/2005/8/layout/vList3"/>
    <dgm:cxn modelId="{EB8754C6-3A92-48CA-9358-CB5F2223DAF8}" srcId="{CF60A5E4-042F-404E-B1CD-BB6E301B7660}" destId="{9E6DD424-5654-4BF5-BC6D-978A44691B04}" srcOrd="1" destOrd="0" parTransId="{1A62CFD1-9369-4661-B2FA-48EFF674B71F}" sibTransId="{0587A4FE-BD1B-4213-97E2-4B5688D1E005}"/>
    <dgm:cxn modelId="{5E618AD4-2533-475E-9B67-FAC74A1B03A6}" type="presOf" srcId="{CF60A5E4-042F-404E-B1CD-BB6E301B7660}" destId="{3704D9C7-1F45-4698-BD26-57A54ED3A6DA}" srcOrd="0" destOrd="0" presId="urn:microsoft.com/office/officeart/2005/8/layout/vList3"/>
    <dgm:cxn modelId="{047AAED8-2063-42A5-A778-0C684792538C}" type="presOf" srcId="{9043457E-93EE-44A9-BD5E-D6104942B663}" destId="{987E2E93-C457-451F-ABDB-DDF22BC29F61}" srcOrd="0" destOrd="0" presId="urn:microsoft.com/office/officeart/2005/8/layout/vList3"/>
    <dgm:cxn modelId="{C91FD150-4C2E-4FEE-BC65-EAA46EAC9220}" type="presParOf" srcId="{3704D9C7-1F45-4698-BD26-57A54ED3A6DA}" destId="{86EC8E54-C0BF-4573-AF54-3DB92C7712DB}" srcOrd="0" destOrd="0" presId="urn:microsoft.com/office/officeart/2005/8/layout/vList3"/>
    <dgm:cxn modelId="{2C065843-C9AB-43B4-85B9-DEC975938371}" type="presParOf" srcId="{86EC8E54-C0BF-4573-AF54-3DB92C7712DB}" destId="{CAAB49B9-9994-4D63-A949-0EEAA682A31A}" srcOrd="0" destOrd="0" presId="urn:microsoft.com/office/officeart/2005/8/layout/vList3"/>
    <dgm:cxn modelId="{E79AEB73-536E-47A8-8294-9FD13160D3C3}" type="presParOf" srcId="{86EC8E54-C0BF-4573-AF54-3DB92C7712DB}" destId="{987E2E93-C457-451F-ABDB-DDF22BC29F61}" srcOrd="1" destOrd="0" presId="urn:microsoft.com/office/officeart/2005/8/layout/vList3"/>
    <dgm:cxn modelId="{E03F6648-D076-477E-8BB2-4A9A5A5B6CCD}" type="presParOf" srcId="{3704D9C7-1F45-4698-BD26-57A54ED3A6DA}" destId="{4C549A41-FC87-4F01-A85F-CEEA4D6DC541}" srcOrd="1" destOrd="0" presId="urn:microsoft.com/office/officeart/2005/8/layout/vList3"/>
    <dgm:cxn modelId="{4EE05FFC-AFA6-4439-8D8D-ECA5CCEAC5AF}" type="presParOf" srcId="{3704D9C7-1F45-4698-BD26-57A54ED3A6DA}" destId="{4A5D6C9D-991D-45C5-B808-74ECE9A50016}" srcOrd="2" destOrd="0" presId="urn:microsoft.com/office/officeart/2005/8/layout/vList3"/>
    <dgm:cxn modelId="{47CC6F1E-0367-4A2C-B3BB-77BFA74DA28D}" type="presParOf" srcId="{4A5D6C9D-991D-45C5-B808-74ECE9A50016}" destId="{EB174E7A-6C42-487C-8136-1FAB12A634B8}" srcOrd="0" destOrd="0" presId="urn:microsoft.com/office/officeart/2005/8/layout/vList3"/>
    <dgm:cxn modelId="{59D1EC9B-5145-4476-97F5-BC3A7C67206F}" type="presParOf" srcId="{4A5D6C9D-991D-45C5-B808-74ECE9A50016}" destId="{B05CDB45-8937-4A8F-96AF-503D7C49EA06}" srcOrd="1" destOrd="0" presId="urn:microsoft.com/office/officeart/2005/8/layout/vList3"/>
    <dgm:cxn modelId="{ED065903-AD21-4F1F-9235-BE99A3C58DCE}" type="presParOf" srcId="{3704D9C7-1F45-4698-BD26-57A54ED3A6DA}" destId="{652553E2-3761-46E1-895C-40015F8843EB}" srcOrd="3" destOrd="0" presId="urn:microsoft.com/office/officeart/2005/8/layout/vList3"/>
    <dgm:cxn modelId="{82D28B1B-AFE6-4BD6-A3B7-16D25510ED31}" type="presParOf" srcId="{3704D9C7-1F45-4698-BD26-57A54ED3A6DA}" destId="{EA61E97E-EAFE-43BE-9A8B-88633EF71535}" srcOrd="4" destOrd="0" presId="urn:microsoft.com/office/officeart/2005/8/layout/vList3"/>
    <dgm:cxn modelId="{B53C0531-C51C-4E40-AD87-367EB30D233C}" type="presParOf" srcId="{EA61E97E-EAFE-43BE-9A8B-88633EF71535}" destId="{40D8012C-DB03-467C-9200-1D519AF2EEAB}" srcOrd="0" destOrd="0" presId="urn:microsoft.com/office/officeart/2005/8/layout/vList3"/>
    <dgm:cxn modelId="{765703F1-878C-473B-AE4A-44C9016CB889}" type="presParOf" srcId="{EA61E97E-EAFE-43BE-9A8B-88633EF71535}" destId="{CC79E03B-129A-40A9-9A38-CD819AAFBCBE}" srcOrd="1" destOrd="0" presId="urn:microsoft.com/office/officeart/2005/8/layout/vList3"/>
    <dgm:cxn modelId="{929F9EC7-24A9-4B39-96C1-391FA96959C9}" type="presParOf" srcId="{3704D9C7-1F45-4698-BD26-57A54ED3A6DA}" destId="{989530EF-48D9-4577-8790-5E10F7246CBB}" srcOrd="5" destOrd="0" presId="urn:microsoft.com/office/officeart/2005/8/layout/vList3"/>
    <dgm:cxn modelId="{890F3393-6E19-4EB0-A3A8-5B187944BEF5}" type="presParOf" srcId="{3704D9C7-1F45-4698-BD26-57A54ED3A6DA}" destId="{97BA3343-4AE9-4F10-8BC2-24FFF83B01B4}" srcOrd="6" destOrd="0" presId="urn:microsoft.com/office/officeart/2005/8/layout/vList3"/>
    <dgm:cxn modelId="{428F2920-7BE4-45CD-A67C-79FB2F41B266}" type="presParOf" srcId="{97BA3343-4AE9-4F10-8BC2-24FFF83B01B4}" destId="{CF0D099D-704C-447C-A0BE-B8858FC0457B}" srcOrd="0" destOrd="0" presId="urn:microsoft.com/office/officeart/2005/8/layout/vList3"/>
    <dgm:cxn modelId="{F31F0751-1F66-4833-B3C0-02EEA65795BD}" type="presParOf" srcId="{97BA3343-4AE9-4F10-8BC2-24FFF83B01B4}" destId="{002E3A0B-6C88-4576-AC5E-88869743644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F60A5E4-042F-404E-B1CD-BB6E301B766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9043457E-93EE-44A9-BD5E-D6104942B663}">
      <dgm:prSet custT="1"/>
      <dgm:spPr>
        <a:solidFill>
          <a:srgbClr val="4C819F"/>
        </a:solidFill>
      </dgm:spPr>
      <dgm:t>
        <a:bodyPr/>
        <a:lstStyle/>
        <a:p>
          <a:r>
            <a:rPr lang="sv-SE" sz="1400" dirty="0">
              <a:latin typeface="Georgia" panose="02040502050405020303" pitchFamily="18" charset="0"/>
            </a:rPr>
            <a:t>Control the </a:t>
          </a:r>
          <a:r>
            <a:rPr lang="sv-SE" sz="1400" dirty="0" err="1">
              <a:latin typeface="Georgia" panose="02040502050405020303" pitchFamily="18" charset="0"/>
            </a:rPr>
            <a:t>ground</a:t>
          </a:r>
          <a:endParaRPr lang="sv-SE" sz="1400" dirty="0">
            <a:latin typeface="Georgia" panose="02040502050405020303" pitchFamily="18" charset="0"/>
          </a:endParaRPr>
        </a:p>
      </dgm:t>
    </dgm:pt>
    <dgm:pt modelId="{3302D005-BCC0-4FE9-B89C-EB2FD8CC8236}" type="parTrans" cxnId="{401E5215-A708-4E1B-BF42-74AD9D7D81FA}">
      <dgm:prSet/>
      <dgm:spPr/>
      <dgm:t>
        <a:bodyPr/>
        <a:lstStyle/>
        <a:p>
          <a:endParaRPr lang="sv-SE"/>
        </a:p>
      </dgm:t>
    </dgm:pt>
    <dgm:pt modelId="{1B2316A1-0EC1-42A7-A462-12D2DEEFDC48}" type="sibTrans" cxnId="{401E5215-A708-4E1B-BF42-74AD9D7D81FA}">
      <dgm:prSet/>
      <dgm:spPr/>
      <dgm:t>
        <a:bodyPr/>
        <a:lstStyle/>
        <a:p>
          <a:endParaRPr lang="sv-SE"/>
        </a:p>
      </dgm:t>
    </dgm:pt>
    <dgm:pt modelId="{9E6DD424-5654-4BF5-BC6D-978A44691B04}">
      <dgm:prSet custT="1"/>
      <dgm:spPr>
        <a:solidFill>
          <a:srgbClr val="4C819F"/>
        </a:solidFill>
      </dgm:spPr>
      <dgm:t>
        <a:bodyPr/>
        <a:lstStyle/>
        <a:p>
          <a:r>
            <a:rPr lang="sv-SE" sz="1400" dirty="0">
              <a:latin typeface="Georgia" panose="02040502050405020303" pitchFamily="18" charset="0"/>
            </a:rPr>
            <a:t>Spin the media</a:t>
          </a:r>
        </a:p>
      </dgm:t>
    </dgm:pt>
    <dgm:pt modelId="{1A62CFD1-9369-4661-B2FA-48EFF674B71F}" type="parTrans" cxnId="{EB8754C6-3A92-48CA-9358-CB5F2223DAF8}">
      <dgm:prSet/>
      <dgm:spPr/>
      <dgm:t>
        <a:bodyPr/>
        <a:lstStyle/>
        <a:p>
          <a:endParaRPr lang="sv-SE"/>
        </a:p>
      </dgm:t>
    </dgm:pt>
    <dgm:pt modelId="{0587A4FE-BD1B-4213-97E2-4B5688D1E005}" type="sibTrans" cxnId="{EB8754C6-3A92-48CA-9358-CB5F2223DAF8}">
      <dgm:prSet/>
      <dgm:spPr/>
      <dgm:t>
        <a:bodyPr/>
        <a:lstStyle/>
        <a:p>
          <a:endParaRPr lang="sv-SE"/>
        </a:p>
      </dgm:t>
    </dgm:pt>
    <dgm:pt modelId="{9CF65F7D-3AC6-4C60-9FA3-F9CDC00614CB}">
      <dgm:prSet custT="1"/>
      <dgm:spPr>
        <a:solidFill>
          <a:schemeClr val="accent2"/>
        </a:solidFill>
      </dgm:spPr>
      <dgm:t>
        <a:bodyPr/>
        <a:lstStyle/>
        <a:p>
          <a:r>
            <a:rPr lang="sv-SE" sz="1400" dirty="0" err="1">
              <a:latin typeface="Georgia" panose="02040502050405020303" pitchFamily="18" charset="0"/>
            </a:rPr>
            <a:t>Engineer</a:t>
          </a:r>
          <a:r>
            <a:rPr lang="sv-SE" sz="1400" dirty="0">
              <a:latin typeface="Georgia" panose="02040502050405020303" pitchFamily="18" charset="0"/>
            </a:rPr>
            <a:t> a </a:t>
          </a:r>
          <a:r>
            <a:rPr lang="sv-SE" sz="1400" dirty="0" err="1">
              <a:latin typeface="Georgia" panose="02040502050405020303" pitchFamily="18" charset="0"/>
            </a:rPr>
            <a:t>following</a:t>
          </a:r>
          <a:endParaRPr lang="sv-SE" sz="1400" dirty="0">
            <a:latin typeface="Georgia" panose="02040502050405020303" pitchFamily="18" charset="0"/>
          </a:endParaRPr>
        </a:p>
      </dgm:t>
    </dgm:pt>
    <dgm:pt modelId="{75FAC0F6-0779-4D97-BF38-6D8EADC0DE93}" type="parTrans" cxnId="{8997611E-A180-4207-AB41-7891FE7AA757}">
      <dgm:prSet/>
      <dgm:spPr/>
      <dgm:t>
        <a:bodyPr/>
        <a:lstStyle/>
        <a:p>
          <a:endParaRPr lang="sv-SE"/>
        </a:p>
      </dgm:t>
    </dgm:pt>
    <dgm:pt modelId="{A36B85D3-B629-40EE-B4E8-3D9AE6A5AA5B}" type="sibTrans" cxnId="{8997611E-A180-4207-AB41-7891FE7AA757}">
      <dgm:prSet/>
      <dgm:spPr/>
      <dgm:t>
        <a:bodyPr/>
        <a:lstStyle/>
        <a:p>
          <a:endParaRPr lang="sv-SE"/>
        </a:p>
      </dgm:t>
    </dgm:pt>
    <dgm:pt modelId="{C51FDF60-CD3F-47C2-90C3-9E58F864856E}">
      <dgm:prSet custT="1"/>
      <dgm:spPr>
        <a:solidFill>
          <a:schemeClr val="accent2"/>
        </a:solidFill>
      </dgm:spPr>
      <dgm:t>
        <a:bodyPr/>
        <a:lstStyle/>
        <a:p>
          <a:r>
            <a:rPr lang="sv-SE" sz="1400" b="0" i="0" dirty="0">
              <a:latin typeface="Georgia" panose="02040502050405020303" pitchFamily="18" charset="0"/>
            </a:rPr>
            <a:t>Buy in </a:t>
          </a:r>
          <a:r>
            <a:rPr lang="sv-SE" sz="1400" b="0" i="0" dirty="0" err="1">
              <a:latin typeface="Georgia" panose="02040502050405020303" pitchFamily="18" charset="0"/>
            </a:rPr>
            <a:t>credibility</a:t>
          </a:r>
          <a:endParaRPr lang="sv-SE" sz="1400" b="0" dirty="0">
            <a:latin typeface="Georgia" panose="02040502050405020303" pitchFamily="18" charset="0"/>
          </a:endParaRPr>
        </a:p>
      </dgm:t>
    </dgm:pt>
    <dgm:pt modelId="{CB29007C-1B09-4FB1-9F4F-6216F6E7AB73}" type="parTrans" cxnId="{DB439E4A-DE52-4074-AB76-6AFF26A8BEF7}">
      <dgm:prSet/>
      <dgm:spPr/>
      <dgm:t>
        <a:bodyPr/>
        <a:lstStyle/>
        <a:p>
          <a:endParaRPr lang="sv-SE"/>
        </a:p>
      </dgm:t>
    </dgm:pt>
    <dgm:pt modelId="{16BA631B-F5C2-421E-9CD8-FA38923655E9}" type="sibTrans" cxnId="{DB439E4A-DE52-4074-AB76-6AFF26A8BEF7}">
      <dgm:prSet/>
      <dgm:spPr/>
      <dgm:t>
        <a:bodyPr/>
        <a:lstStyle/>
        <a:p>
          <a:endParaRPr lang="sv-SE"/>
        </a:p>
      </dgm:t>
    </dgm:pt>
    <dgm:pt modelId="{3704D9C7-1F45-4698-BD26-57A54ED3A6DA}" type="pres">
      <dgm:prSet presAssocID="{CF60A5E4-042F-404E-B1CD-BB6E301B7660}" presName="linearFlow" presStyleCnt="0">
        <dgm:presLayoutVars>
          <dgm:dir/>
          <dgm:resizeHandles val="exact"/>
        </dgm:presLayoutVars>
      </dgm:prSet>
      <dgm:spPr/>
    </dgm:pt>
    <dgm:pt modelId="{86EC8E54-C0BF-4573-AF54-3DB92C7712DB}" type="pres">
      <dgm:prSet presAssocID="{9043457E-93EE-44A9-BD5E-D6104942B663}" presName="composite" presStyleCnt="0"/>
      <dgm:spPr/>
    </dgm:pt>
    <dgm:pt modelId="{CAAB49B9-9994-4D63-A949-0EEAA682A31A}" type="pres">
      <dgm:prSet presAssocID="{9043457E-93EE-44A9-BD5E-D6104942B663}" presName="imgShp" presStyleLbl="fgImgPlace1" presStyleIdx="0" presStyleCnt="4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ånadskalender"/>
        </a:ext>
      </dgm:extLst>
    </dgm:pt>
    <dgm:pt modelId="{987E2E93-C457-451F-ABDB-DDF22BC29F61}" type="pres">
      <dgm:prSet presAssocID="{9043457E-93EE-44A9-BD5E-D6104942B663}" presName="txShp" presStyleLbl="node1" presStyleIdx="0" presStyleCnt="4">
        <dgm:presLayoutVars>
          <dgm:bulletEnabled val="1"/>
        </dgm:presLayoutVars>
      </dgm:prSet>
      <dgm:spPr/>
    </dgm:pt>
    <dgm:pt modelId="{4C549A41-FC87-4F01-A85F-CEEA4D6DC541}" type="pres">
      <dgm:prSet presAssocID="{1B2316A1-0EC1-42A7-A462-12D2DEEFDC48}" presName="spacing" presStyleCnt="0"/>
      <dgm:spPr/>
    </dgm:pt>
    <dgm:pt modelId="{4A5D6C9D-991D-45C5-B808-74ECE9A50016}" type="pres">
      <dgm:prSet presAssocID="{9E6DD424-5654-4BF5-BC6D-978A44691B04}" presName="composite" presStyleCnt="0"/>
      <dgm:spPr/>
    </dgm:pt>
    <dgm:pt modelId="{EB174E7A-6C42-487C-8136-1FAB12A634B8}" type="pres">
      <dgm:prSet presAssocID="{9E6DD424-5654-4BF5-BC6D-978A44691B04}" presName="imgShp" presStyleLbl="fgImgPlace1" presStyleIdx="1" presStyleCnt="4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idning"/>
        </a:ext>
      </dgm:extLst>
    </dgm:pt>
    <dgm:pt modelId="{B05CDB45-8937-4A8F-96AF-503D7C49EA06}" type="pres">
      <dgm:prSet presAssocID="{9E6DD424-5654-4BF5-BC6D-978A44691B04}" presName="txShp" presStyleLbl="node1" presStyleIdx="1" presStyleCnt="4">
        <dgm:presLayoutVars>
          <dgm:bulletEnabled val="1"/>
        </dgm:presLayoutVars>
      </dgm:prSet>
      <dgm:spPr/>
    </dgm:pt>
    <dgm:pt modelId="{652553E2-3761-46E1-895C-40015F8843EB}" type="pres">
      <dgm:prSet presAssocID="{0587A4FE-BD1B-4213-97E2-4B5688D1E005}" presName="spacing" presStyleCnt="0"/>
      <dgm:spPr/>
    </dgm:pt>
    <dgm:pt modelId="{EA61E97E-EAFE-43BE-9A8B-88633EF71535}" type="pres">
      <dgm:prSet presAssocID="{9CF65F7D-3AC6-4C60-9FA3-F9CDC00614CB}" presName="composite" presStyleCnt="0"/>
      <dgm:spPr/>
    </dgm:pt>
    <dgm:pt modelId="{40D8012C-DB03-467C-9200-1D519AF2EEAB}" type="pres">
      <dgm:prSet presAssocID="{9CF65F7D-3AC6-4C60-9FA3-F9CDC00614CB}" presName="imgShp" presStyleLbl="fgImgPlace1" presStyleIdx="2" presStyleCnt="4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upp"/>
        </a:ext>
      </dgm:extLst>
    </dgm:pt>
    <dgm:pt modelId="{CC79E03B-129A-40A9-9A38-CD819AAFBCBE}" type="pres">
      <dgm:prSet presAssocID="{9CF65F7D-3AC6-4C60-9FA3-F9CDC00614CB}" presName="txShp" presStyleLbl="node1" presStyleIdx="2" presStyleCnt="4">
        <dgm:presLayoutVars>
          <dgm:bulletEnabled val="1"/>
        </dgm:presLayoutVars>
      </dgm:prSet>
      <dgm:spPr/>
    </dgm:pt>
    <dgm:pt modelId="{989530EF-48D9-4577-8790-5E10F7246CBB}" type="pres">
      <dgm:prSet presAssocID="{A36B85D3-B629-40EE-B4E8-3D9AE6A5AA5B}" presName="spacing" presStyleCnt="0"/>
      <dgm:spPr/>
    </dgm:pt>
    <dgm:pt modelId="{97BA3343-4AE9-4F10-8BC2-24FFF83B01B4}" type="pres">
      <dgm:prSet presAssocID="{C51FDF60-CD3F-47C2-90C3-9E58F864856E}" presName="composite" presStyleCnt="0"/>
      <dgm:spPr/>
    </dgm:pt>
    <dgm:pt modelId="{CF0D099D-704C-447C-A0BE-B8858FC0457B}" type="pres">
      <dgm:prSet presAssocID="{C51FDF60-CD3F-47C2-90C3-9E58F864856E}" presName="imgShp" presStyleLbl="fgImgPlace1" presStyleIdx="3" presStyleCnt="4"/>
      <dgm:spPr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tektiv"/>
        </a:ext>
      </dgm:extLst>
    </dgm:pt>
    <dgm:pt modelId="{002E3A0B-6C88-4576-AC5E-88869743644D}" type="pres">
      <dgm:prSet presAssocID="{C51FDF60-CD3F-47C2-90C3-9E58F864856E}" presName="txShp" presStyleLbl="node1" presStyleIdx="3" presStyleCnt="4">
        <dgm:presLayoutVars>
          <dgm:bulletEnabled val="1"/>
        </dgm:presLayoutVars>
      </dgm:prSet>
      <dgm:spPr/>
    </dgm:pt>
  </dgm:ptLst>
  <dgm:cxnLst>
    <dgm:cxn modelId="{401E5215-A708-4E1B-BF42-74AD9D7D81FA}" srcId="{CF60A5E4-042F-404E-B1CD-BB6E301B7660}" destId="{9043457E-93EE-44A9-BD5E-D6104942B663}" srcOrd="0" destOrd="0" parTransId="{3302D005-BCC0-4FE9-B89C-EB2FD8CC8236}" sibTransId="{1B2316A1-0EC1-42A7-A462-12D2DEEFDC48}"/>
    <dgm:cxn modelId="{8997611E-A180-4207-AB41-7891FE7AA757}" srcId="{CF60A5E4-042F-404E-B1CD-BB6E301B7660}" destId="{9CF65F7D-3AC6-4C60-9FA3-F9CDC00614CB}" srcOrd="2" destOrd="0" parTransId="{75FAC0F6-0779-4D97-BF38-6D8EADC0DE93}" sibTransId="{A36B85D3-B629-40EE-B4E8-3D9AE6A5AA5B}"/>
    <dgm:cxn modelId="{BD08D420-85A8-46C6-9864-35B2FC320BAD}" type="presOf" srcId="{9CF65F7D-3AC6-4C60-9FA3-F9CDC00614CB}" destId="{CC79E03B-129A-40A9-9A38-CD819AAFBCBE}" srcOrd="0" destOrd="0" presId="urn:microsoft.com/office/officeart/2005/8/layout/vList3"/>
    <dgm:cxn modelId="{92667C2C-38B2-4047-AA71-2557855B0EE3}" type="presOf" srcId="{C51FDF60-CD3F-47C2-90C3-9E58F864856E}" destId="{002E3A0B-6C88-4576-AC5E-88869743644D}" srcOrd="0" destOrd="0" presId="urn:microsoft.com/office/officeart/2005/8/layout/vList3"/>
    <dgm:cxn modelId="{DB439E4A-DE52-4074-AB76-6AFF26A8BEF7}" srcId="{CF60A5E4-042F-404E-B1CD-BB6E301B7660}" destId="{C51FDF60-CD3F-47C2-90C3-9E58F864856E}" srcOrd="3" destOrd="0" parTransId="{CB29007C-1B09-4FB1-9F4F-6216F6E7AB73}" sibTransId="{16BA631B-F5C2-421E-9CD8-FA38923655E9}"/>
    <dgm:cxn modelId="{26FD417B-36C1-4AAD-8A35-3FF81FE6E2DE}" type="presOf" srcId="{9E6DD424-5654-4BF5-BC6D-978A44691B04}" destId="{B05CDB45-8937-4A8F-96AF-503D7C49EA06}" srcOrd="0" destOrd="0" presId="urn:microsoft.com/office/officeart/2005/8/layout/vList3"/>
    <dgm:cxn modelId="{EB8754C6-3A92-48CA-9358-CB5F2223DAF8}" srcId="{CF60A5E4-042F-404E-B1CD-BB6E301B7660}" destId="{9E6DD424-5654-4BF5-BC6D-978A44691B04}" srcOrd="1" destOrd="0" parTransId="{1A62CFD1-9369-4661-B2FA-48EFF674B71F}" sibTransId="{0587A4FE-BD1B-4213-97E2-4B5688D1E005}"/>
    <dgm:cxn modelId="{5E618AD4-2533-475E-9B67-FAC74A1B03A6}" type="presOf" srcId="{CF60A5E4-042F-404E-B1CD-BB6E301B7660}" destId="{3704D9C7-1F45-4698-BD26-57A54ED3A6DA}" srcOrd="0" destOrd="0" presId="urn:microsoft.com/office/officeart/2005/8/layout/vList3"/>
    <dgm:cxn modelId="{047AAED8-2063-42A5-A778-0C684792538C}" type="presOf" srcId="{9043457E-93EE-44A9-BD5E-D6104942B663}" destId="{987E2E93-C457-451F-ABDB-DDF22BC29F61}" srcOrd="0" destOrd="0" presId="urn:microsoft.com/office/officeart/2005/8/layout/vList3"/>
    <dgm:cxn modelId="{C91FD150-4C2E-4FEE-BC65-EAA46EAC9220}" type="presParOf" srcId="{3704D9C7-1F45-4698-BD26-57A54ED3A6DA}" destId="{86EC8E54-C0BF-4573-AF54-3DB92C7712DB}" srcOrd="0" destOrd="0" presId="urn:microsoft.com/office/officeart/2005/8/layout/vList3"/>
    <dgm:cxn modelId="{2C065843-C9AB-43B4-85B9-DEC975938371}" type="presParOf" srcId="{86EC8E54-C0BF-4573-AF54-3DB92C7712DB}" destId="{CAAB49B9-9994-4D63-A949-0EEAA682A31A}" srcOrd="0" destOrd="0" presId="urn:microsoft.com/office/officeart/2005/8/layout/vList3"/>
    <dgm:cxn modelId="{E79AEB73-536E-47A8-8294-9FD13160D3C3}" type="presParOf" srcId="{86EC8E54-C0BF-4573-AF54-3DB92C7712DB}" destId="{987E2E93-C457-451F-ABDB-DDF22BC29F61}" srcOrd="1" destOrd="0" presId="urn:microsoft.com/office/officeart/2005/8/layout/vList3"/>
    <dgm:cxn modelId="{E03F6648-D076-477E-8BB2-4A9A5A5B6CCD}" type="presParOf" srcId="{3704D9C7-1F45-4698-BD26-57A54ED3A6DA}" destId="{4C549A41-FC87-4F01-A85F-CEEA4D6DC541}" srcOrd="1" destOrd="0" presId="urn:microsoft.com/office/officeart/2005/8/layout/vList3"/>
    <dgm:cxn modelId="{4EE05FFC-AFA6-4439-8D8D-ECA5CCEAC5AF}" type="presParOf" srcId="{3704D9C7-1F45-4698-BD26-57A54ED3A6DA}" destId="{4A5D6C9D-991D-45C5-B808-74ECE9A50016}" srcOrd="2" destOrd="0" presId="urn:microsoft.com/office/officeart/2005/8/layout/vList3"/>
    <dgm:cxn modelId="{47CC6F1E-0367-4A2C-B3BB-77BFA74DA28D}" type="presParOf" srcId="{4A5D6C9D-991D-45C5-B808-74ECE9A50016}" destId="{EB174E7A-6C42-487C-8136-1FAB12A634B8}" srcOrd="0" destOrd="0" presId="urn:microsoft.com/office/officeart/2005/8/layout/vList3"/>
    <dgm:cxn modelId="{59D1EC9B-5145-4476-97F5-BC3A7C67206F}" type="presParOf" srcId="{4A5D6C9D-991D-45C5-B808-74ECE9A50016}" destId="{B05CDB45-8937-4A8F-96AF-503D7C49EA06}" srcOrd="1" destOrd="0" presId="urn:microsoft.com/office/officeart/2005/8/layout/vList3"/>
    <dgm:cxn modelId="{ED065903-AD21-4F1F-9235-BE99A3C58DCE}" type="presParOf" srcId="{3704D9C7-1F45-4698-BD26-57A54ED3A6DA}" destId="{652553E2-3761-46E1-895C-40015F8843EB}" srcOrd="3" destOrd="0" presId="urn:microsoft.com/office/officeart/2005/8/layout/vList3"/>
    <dgm:cxn modelId="{82D28B1B-AFE6-4BD6-A3B7-16D25510ED31}" type="presParOf" srcId="{3704D9C7-1F45-4698-BD26-57A54ED3A6DA}" destId="{EA61E97E-EAFE-43BE-9A8B-88633EF71535}" srcOrd="4" destOrd="0" presId="urn:microsoft.com/office/officeart/2005/8/layout/vList3"/>
    <dgm:cxn modelId="{B53C0531-C51C-4E40-AD87-367EB30D233C}" type="presParOf" srcId="{EA61E97E-EAFE-43BE-9A8B-88633EF71535}" destId="{40D8012C-DB03-467C-9200-1D519AF2EEAB}" srcOrd="0" destOrd="0" presId="urn:microsoft.com/office/officeart/2005/8/layout/vList3"/>
    <dgm:cxn modelId="{765703F1-878C-473B-AE4A-44C9016CB889}" type="presParOf" srcId="{EA61E97E-EAFE-43BE-9A8B-88633EF71535}" destId="{CC79E03B-129A-40A9-9A38-CD819AAFBCBE}" srcOrd="1" destOrd="0" presId="urn:microsoft.com/office/officeart/2005/8/layout/vList3"/>
    <dgm:cxn modelId="{929F9EC7-24A9-4B39-96C1-391FA96959C9}" type="presParOf" srcId="{3704D9C7-1F45-4698-BD26-57A54ED3A6DA}" destId="{989530EF-48D9-4577-8790-5E10F7246CBB}" srcOrd="5" destOrd="0" presId="urn:microsoft.com/office/officeart/2005/8/layout/vList3"/>
    <dgm:cxn modelId="{890F3393-6E19-4EB0-A3A8-5B187944BEF5}" type="presParOf" srcId="{3704D9C7-1F45-4698-BD26-57A54ED3A6DA}" destId="{97BA3343-4AE9-4F10-8BC2-24FFF83B01B4}" srcOrd="6" destOrd="0" presId="urn:microsoft.com/office/officeart/2005/8/layout/vList3"/>
    <dgm:cxn modelId="{428F2920-7BE4-45CD-A67C-79FB2F41B266}" type="presParOf" srcId="{97BA3343-4AE9-4F10-8BC2-24FFF83B01B4}" destId="{CF0D099D-704C-447C-A0BE-B8858FC0457B}" srcOrd="0" destOrd="0" presId="urn:microsoft.com/office/officeart/2005/8/layout/vList3"/>
    <dgm:cxn modelId="{F31F0751-1F66-4833-B3C0-02EEA65795BD}" type="presParOf" srcId="{97BA3343-4AE9-4F10-8BC2-24FFF83B01B4}" destId="{002E3A0B-6C88-4576-AC5E-88869743644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F60A5E4-042F-404E-B1CD-BB6E301B766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9043457E-93EE-44A9-BD5E-D6104942B663}">
      <dgm:prSet custT="1"/>
      <dgm:spPr>
        <a:solidFill>
          <a:srgbClr val="4C819F"/>
        </a:solidFill>
      </dgm:spPr>
      <dgm:t>
        <a:bodyPr/>
        <a:lstStyle/>
        <a:p>
          <a:r>
            <a:rPr lang="sv-SE" sz="1400" dirty="0">
              <a:latin typeface="Georgia" panose="02040502050405020303" pitchFamily="18" charset="0"/>
            </a:rPr>
            <a:t>Control the </a:t>
          </a:r>
          <a:r>
            <a:rPr lang="sv-SE" sz="1400" dirty="0" err="1">
              <a:latin typeface="Georgia" panose="02040502050405020303" pitchFamily="18" charset="0"/>
            </a:rPr>
            <a:t>ground</a:t>
          </a:r>
          <a:endParaRPr lang="sv-SE" sz="1400" dirty="0">
            <a:latin typeface="Georgia" panose="02040502050405020303" pitchFamily="18" charset="0"/>
          </a:endParaRPr>
        </a:p>
      </dgm:t>
    </dgm:pt>
    <dgm:pt modelId="{3302D005-BCC0-4FE9-B89C-EB2FD8CC8236}" type="parTrans" cxnId="{401E5215-A708-4E1B-BF42-74AD9D7D81FA}">
      <dgm:prSet/>
      <dgm:spPr/>
      <dgm:t>
        <a:bodyPr/>
        <a:lstStyle/>
        <a:p>
          <a:endParaRPr lang="sv-SE"/>
        </a:p>
      </dgm:t>
    </dgm:pt>
    <dgm:pt modelId="{1B2316A1-0EC1-42A7-A462-12D2DEEFDC48}" type="sibTrans" cxnId="{401E5215-A708-4E1B-BF42-74AD9D7D81FA}">
      <dgm:prSet/>
      <dgm:spPr/>
      <dgm:t>
        <a:bodyPr/>
        <a:lstStyle/>
        <a:p>
          <a:endParaRPr lang="sv-SE"/>
        </a:p>
      </dgm:t>
    </dgm:pt>
    <dgm:pt modelId="{9E6DD424-5654-4BF5-BC6D-978A44691B04}">
      <dgm:prSet custT="1"/>
      <dgm:spPr>
        <a:solidFill>
          <a:srgbClr val="4C819F"/>
        </a:solidFill>
      </dgm:spPr>
      <dgm:t>
        <a:bodyPr/>
        <a:lstStyle/>
        <a:p>
          <a:r>
            <a:rPr lang="sv-SE" sz="1400" dirty="0">
              <a:latin typeface="Georgia" panose="02040502050405020303" pitchFamily="18" charset="0"/>
            </a:rPr>
            <a:t>Spin the media</a:t>
          </a:r>
        </a:p>
      </dgm:t>
    </dgm:pt>
    <dgm:pt modelId="{1A62CFD1-9369-4661-B2FA-48EFF674B71F}" type="parTrans" cxnId="{EB8754C6-3A92-48CA-9358-CB5F2223DAF8}">
      <dgm:prSet/>
      <dgm:spPr/>
      <dgm:t>
        <a:bodyPr/>
        <a:lstStyle/>
        <a:p>
          <a:endParaRPr lang="sv-SE"/>
        </a:p>
      </dgm:t>
    </dgm:pt>
    <dgm:pt modelId="{0587A4FE-BD1B-4213-97E2-4B5688D1E005}" type="sibTrans" cxnId="{EB8754C6-3A92-48CA-9358-CB5F2223DAF8}">
      <dgm:prSet/>
      <dgm:spPr/>
      <dgm:t>
        <a:bodyPr/>
        <a:lstStyle/>
        <a:p>
          <a:endParaRPr lang="sv-SE"/>
        </a:p>
      </dgm:t>
    </dgm:pt>
    <dgm:pt modelId="{9CF65F7D-3AC6-4C60-9FA3-F9CDC00614CB}">
      <dgm:prSet custT="1"/>
      <dgm:spPr>
        <a:solidFill>
          <a:schemeClr val="accent2"/>
        </a:solidFill>
      </dgm:spPr>
      <dgm:t>
        <a:bodyPr/>
        <a:lstStyle/>
        <a:p>
          <a:r>
            <a:rPr lang="sv-SE" sz="1400" dirty="0" err="1">
              <a:latin typeface="Georgia" panose="02040502050405020303" pitchFamily="18" charset="0"/>
            </a:rPr>
            <a:t>Engineer</a:t>
          </a:r>
          <a:r>
            <a:rPr lang="sv-SE" sz="1400" dirty="0">
              <a:latin typeface="Georgia" panose="02040502050405020303" pitchFamily="18" charset="0"/>
            </a:rPr>
            <a:t> a </a:t>
          </a:r>
          <a:r>
            <a:rPr lang="sv-SE" sz="1400" dirty="0" err="1">
              <a:latin typeface="Georgia" panose="02040502050405020303" pitchFamily="18" charset="0"/>
            </a:rPr>
            <a:t>following</a:t>
          </a:r>
          <a:endParaRPr lang="sv-SE" sz="1400" dirty="0">
            <a:latin typeface="Georgia" panose="02040502050405020303" pitchFamily="18" charset="0"/>
          </a:endParaRPr>
        </a:p>
      </dgm:t>
    </dgm:pt>
    <dgm:pt modelId="{75FAC0F6-0779-4D97-BF38-6D8EADC0DE93}" type="parTrans" cxnId="{8997611E-A180-4207-AB41-7891FE7AA757}">
      <dgm:prSet/>
      <dgm:spPr/>
      <dgm:t>
        <a:bodyPr/>
        <a:lstStyle/>
        <a:p>
          <a:endParaRPr lang="sv-SE"/>
        </a:p>
      </dgm:t>
    </dgm:pt>
    <dgm:pt modelId="{A36B85D3-B629-40EE-B4E8-3D9AE6A5AA5B}" type="sibTrans" cxnId="{8997611E-A180-4207-AB41-7891FE7AA757}">
      <dgm:prSet/>
      <dgm:spPr/>
      <dgm:t>
        <a:bodyPr/>
        <a:lstStyle/>
        <a:p>
          <a:endParaRPr lang="sv-SE"/>
        </a:p>
      </dgm:t>
    </dgm:pt>
    <dgm:pt modelId="{C51FDF60-CD3F-47C2-90C3-9E58F864856E}">
      <dgm:prSet custT="1"/>
      <dgm:spPr>
        <a:solidFill>
          <a:schemeClr val="accent2"/>
        </a:solidFill>
      </dgm:spPr>
      <dgm:t>
        <a:bodyPr/>
        <a:lstStyle/>
        <a:p>
          <a:r>
            <a:rPr lang="sv-SE" sz="1400" b="0" i="0" dirty="0">
              <a:latin typeface="Georgia" panose="02040502050405020303" pitchFamily="18" charset="0"/>
            </a:rPr>
            <a:t>Buy in </a:t>
          </a:r>
          <a:r>
            <a:rPr lang="sv-SE" sz="1400" b="0" i="0" dirty="0" err="1">
              <a:latin typeface="Georgia" panose="02040502050405020303" pitchFamily="18" charset="0"/>
            </a:rPr>
            <a:t>credibility</a:t>
          </a:r>
          <a:endParaRPr lang="sv-SE" sz="1400" b="0" dirty="0">
            <a:latin typeface="Georgia" panose="02040502050405020303" pitchFamily="18" charset="0"/>
          </a:endParaRPr>
        </a:p>
      </dgm:t>
    </dgm:pt>
    <dgm:pt modelId="{CB29007C-1B09-4FB1-9F4F-6216F6E7AB73}" type="parTrans" cxnId="{DB439E4A-DE52-4074-AB76-6AFF26A8BEF7}">
      <dgm:prSet/>
      <dgm:spPr/>
      <dgm:t>
        <a:bodyPr/>
        <a:lstStyle/>
        <a:p>
          <a:endParaRPr lang="sv-SE"/>
        </a:p>
      </dgm:t>
    </dgm:pt>
    <dgm:pt modelId="{16BA631B-F5C2-421E-9CD8-FA38923655E9}" type="sibTrans" cxnId="{DB439E4A-DE52-4074-AB76-6AFF26A8BEF7}">
      <dgm:prSet/>
      <dgm:spPr/>
      <dgm:t>
        <a:bodyPr/>
        <a:lstStyle/>
        <a:p>
          <a:endParaRPr lang="sv-SE"/>
        </a:p>
      </dgm:t>
    </dgm:pt>
    <dgm:pt modelId="{3704D9C7-1F45-4698-BD26-57A54ED3A6DA}" type="pres">
      <dgm:prSet presAssocID="{CF60A5E4-042F-404E-B1CD-BB6E301B7660}" presName="linearFlow" presStyleCnt="0">
        <dgm:presLayoutVars>
          <dgm:dir/>
          <dgm:resizeHandles val="exact"/>
        </dgm:presLayoutVars>
      </dgm:prSet>
      <dgm:spPr/>
    </dgm:pt>
    <dgm:pt modelId="{86EC8E54-C0BF-4573-AF54-3DB92C7712DB}" type="pres">
      <dgm:prSet presAssocID="{9043457E-93EE-44A9-BD5E-D6104942B663}" presName="composite" presStyleCnt="0"/>
      <dgm:spPr/>
    </dgm:pt>
    <dgm:pt modelId="{CAAB49B9-9994-4D63-A949-0EEAA682A31A}" type="pres">
      <dgm:prSet presAssocID="{9043457E-93EE-44A9-BD5E-D6104942B663}" presName="imgShp" presStyleLbl="fgImgPlace1" presStyleIdx="0" presStyleCnt="4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ånadskalender"/>
        </a:ext>
      </dgm:extLst>
    </dgm:pt>
    <dgm:pt modelId="{987E2E93-C457-451F-ABDB-DDF22BC29F61}" type="pres">
      <dgm:prSet presAssocID="{9043457E-93EE-44A9-BD5E-D6104942B663}" presName="txShp" presStyleLbl="node1" presStyleIdx="0" presStyleCnt="4">
        <dgm:presLayoutVars>
          <dgm:bulletEnabled val="1"/>
        </dgm:presLayoutVars>
      </dgm:prSet>
      <dgm:spPr/>
    </dgm:pt>
    <dgm:pt modelId="{4C549A41-FC87-4F01-A85F-CEEA4D6DC541}" type="pres">
      <dgm:prSet presAssocID="{1B2316A1-0EC1-42A7-A462-12D2DEEFDC48}" presName="spacing" presStyleCnt="0"/>
      <dgm:spPr/>
    </dgm:pt>
    <dgm:pt modelId="{4A5D6C9D-991D-45C5-B808-74ECE9A50016}" type="pres">
      <dgm:prSet presAssocID="{9E6DD424-5654-4BF5-BC6D-978A44691B04}" presName="composite" presStyleCnt="0"/>
      <dgm:spPr/>
    </dgm:pt>
    <dgm:pt modelId="{EB174E7A-6C42-487C-8136-1FAB12A634B8}" type="pres">
      <dgm:prSet presAssocID="{9E6DD424-5654-4BF5-BC6D-978A44691B04}" presName="imgShp" presStyleLbl="fgImgPlace1" presStyleIdx="1" presStyleCnt="4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idning"/>
        </a:ext>
      </dgm:extLst>
    </dgm:pt>
    <dgm:pt modelId="{B05CDB45-8937-4A8F-96AF-503D7C49EA06}" type="pres">
      <dgm:prSet presAssocID="{9E6DD424-5654-4BF5-BC6D-978A44691B04}" presName="txShp" presStyleLbl="node1" presStyleIdx="1" presStyleCnt="4">
        <dgm:presLayoutVars>
          <dgm:bulletEnabled val="1"/>
        </dgm:presLayoutVars>
      </dgm:prSet>
      <dgm:spPr/>
    </dgm:pt>
    <dgm:pt modelId="{652553E2-3761-46E1-895C-40015F8843EB}" type="pres">
      <dgm:prSet presAssocID="{0587A4FE-BD1B-4213-97E2-4B5688D1E005}" presName="spacing" presStyleCnt="0"/>
      <dgm:spPr/>
    </dgm:pt>
    <dgm:pt modelId="{EA61E97E-EAFE-43BE-9A8B-88633EF71535}" type="pres">
      <dgm:prSet presAssocID="{9CF65F7D-3AC6-4C60-9FA3-F9CDC00614CB}" presName="composite" presStyleCnt="0"/>
      <dgm:spPr/>
    </dgm:pt>
    <dgm:pt modelId="{40D8012C-DB03-467C-9200-1D519AF2EEAB}" type="pres">
      <dgm:prSet presAssocID="{9CF65F7D-3AC6-4C60-9FA3-F9CDC00614CB}" presName="imgShp" presStyleLbl="fgImgPlace1" presStyleIdx="2" presStyleCnt="4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upp"/>
        </a:ext>
      </dgm:extLst>
    </dgm:pt>
    <dgm:pt modelId="{CC79E03B-129A-40A9-9A38-CD819AAFBCBE}" type="pres">
      <dgm:prSet presAssocID="{9CF65F7D-3AC6-4C60-9FA3-F9CDC00614CB}" presName="txShp" presStyleLbl="node1" presStyleIdx="2" presStyleCnt="4">
        <dgm:presLayoutVars>
          <dgm:bulletEnabled val="1"/>
        </dgm:presLayoutVars>
      </dgm:prSet>
      <dgm:spPr/>
    </dgm:pt>
    <dgm:pt modelId="{989530EF-48D9-4577-8790-5E10F7246CBB}" type="pres">
      <dgm:prSet presAssocID="{A36B85D3-B629-40EE-B4E8-3D9AE6A5AA5B}" presName="spacing" presStyleCnt="0"/>
      <dgm:spPr/>
    </dgm:pt>
    <dgm:pt modelId="{97BA3343-4AE9-4F10-8BC2-24FFF83B01B4}" type="pres">
      <dgm:prSet presAssocID="{C51FDF60-CD3F-47C2-90C3-9E58F864856E}" presName="composite" presStyleCnt="0"/>
      <dgm:spPr/>
    </dgm:pt>
    <dgm:pt modelId="{CF0D099D-704C-447C-A0BE-B8858FC0457B}" type="pres">
      <dgm:prSet presAssocID="{C51FDF60-CD3F-47C2-90C3-9E58F864856E}" presName="imgShp" presStyleLbl="fgImgPlace1" presStyleIdx="3" presStyleCnt="4"/>
      <dgm:spPr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tektiv"/>
        </a:ext>
      </dgm:extLst>
    </dgm:pt>
    <dgm:pt modelId="{002E3A0B-6C88-4576-AC5E-88869743644D}" type="pres">
      <dgm:prSet presAssocID="{C51FDF60-CD3F-47C2-90C3-9E58F864856E}" presName="txShp" presStyleLbl="node1" presStyleIdx="3" presStyleCnt="4">
        <dgm:presLayoutVars>
          <dgm:bulletEnabled val="1"/>
        </dgm:presLayoutVars>
      </dgm:prSet>
      <dgm:spPr/>
    </dgm:pt>
  </dgm:ptLst>
  <dgm:cxnLst>
    <dgm:cxn modelId="{401E5215-A708-4E1B-BF42-74AD9D7D81FA}" srcId="{CF60A5E4-042F-404E-B1CD-BB6E301B7660}" destId="{9043457E-93EE-44A9-BD5E-D6104942B663}" srcOrd="0" destOrd="0" parTransId="{3302D005-BCC0-4FE9-B89C-EB2FD8CC8236}" sibTransId="{1B2316A1-0EC1-42A7-A462-12D2DEEFDC48}"/>
    <dgm:cxn modelId="{8997611E-A180-4207-AB41-7891FE7AA757}" srcId="{CF60A5E4-042F-404E-B1CD-BB6E301B7660}" destId="{9CF65F7D-3AC6-4C60-9FA3-F9CDC00614CB}" srcOrd="2" destOrd="0" parTransId="{75FAC0F6-0779-4D97-BF38-6D8EADC0DE93}" sibTransId="{A36B85D3-B629-40EE-B4E8-3D9AE6A5AA5B}"/>
    <dgm:cxn modelId="{BD08D420-85A8-46C6-9864-35B2FC320BAD}" type="presOf" srcId="{9CF65F7D-3AC6-4C60-9FA3-F9CDC00614CB}" destId="{CC79E03B-129A-40A9-9A38-CD819AAFBCBE}" srcOrd="0" destOrd="0" presId="urn:microsoft.com/office/officeart/2005/8/layout/vList3"/>
    <dgm:cxn modelId="{92667C2C-38B2-4047-AA71-2557855B0EE3}" type="presOf" srcId="{C51FDF60-CD3F-47C2-90C3-9E58F864856E}" destId="{002E3A0B-6C88-4576-AC5E-88869743644D}" srcOrd="0" destOrd="0" presId="urn:microsoft.com/office/officeart/2005/8/layout/vList3"/>
    <dgm:cxn modelId="{DB439E4A-DE52-4074-AB76-6AFF26A8BEF7}" srcId="{CF60A5E4-042F-404E-B1CD-BB6E301B7660}" destId="{C51FDF60-CD3F-47C2-90C3-9E58F864856E}" srcOrd="3" destOrd="0" parTransId="{CB29007C-1B09-4FB1-9F4F-6216F6E7AB73}" sibTransId="{16BA631B-F5C2-421E-9CD8-FA38923655E9}"/>
    <dgm:cxn modelId="{26FD417B-36C1-4AAD-8A35-3FF81FE6E2DE}" type="presOf" srcId="{9E6DD424-5654-4BF5-BC6D-978A44691B04}" destId="{B05CDB45-8937-4A8F-96AF-503D7C49EA06}" srcOrd="0" destOrd="0" presId="urn:microsoft.com/office/officeart/2005/8/layout/vList3"/>
    <dgm:cxn modelId="{EB8754C6-3A92-48CA-9358-CB5F2223DAF8}" srcId="{CF60A5E4-042F-404E-B1CD-BB6E301B7660}" destId="{9E6DD424-5654-4BF5-BC6D-978A44691B04}" srcOrd="1" destOrd="0" parTransId="{1A62CFD1-9369-4661-B2FA-48EFF674B71F}" sibTransId="{0587A4FE-BD1B-4213-97E2-4B5688D1E005}"/>
    <dgm:cxn modelId="{5E618AD4-2533-475E-9B67-FAC74A1B03A6}" type="presOf" srcId="{CF60A5E4-042F-404E-B1CD-BB6E301B7660}" destId="{3704D9C7-1F45-4698-BD26-57A54ED3A6DA}" srcOrd="0" destOrd="0" presId="urn:microsoft.com/office/officeart/2005/8/layout/vList3"/>
    <dgm:cxn modelId="{047AAED8-2063-42A5-A778-0C684792538C}" type="presOf" srcId="{9043457E-93EE-44A9-BD5E-D6104942B663}" destId="{987E2E93-C457-451F-ABDB-DDF22BC29F61}" srcOrd="0" destOrd="0" presId="urn:microsoft.com/office/officeart/2005/8/layout/vList3"/>
    <dgm:cxn modelId="{C91FD150-4C2E-4FEE-BC65-EAA46EAC9220}" type="presParOf" srcId="{3704D9C7-1F45-4698-BD26-57A54ED3A6DA}" destId="{86EC8E54-C0BF-4573-AF54-3DB92C7712DB}" srcOrd="0" destOrd="0" presId="urn:microsoft.com/office/officeart/2005/8/layout/vList3"/>
    <dgm:cxn modelId="{2C065843-C9AB-43B4-85B9-DEC975938371}" type="presParOf" srcId="{86EC8E54-C0BF-4573-AF54-3DB92C7712DB}" destId="{CAAB49B9-9994-4D63-A949-0EEAA682A31A}" srcOrd="0" destOrd="0" presId="urn:microsoft.com/office/officeart/2005/8/layout/vList3"/>
    <dgm:cxn modelId="{E79AEB73-536E-47A8-8294-9FD13160D3C3}" type="presParOf" srcId="{86EC8E54-C0BF-4573-AF54-3DB92C7712DB}" destId="{987E2E93-C457-451F-ABDB-DDF22BC29F61}" srcOrd="1" destOrd="0" presId="urn:microsoft.com/office/officeart/2005/8/layout/vList3"/>
    <dgm:cxn modelId="{E03F6648-D076-477E-8BB2-4A9A5A5B6CCD}" type="presParOf" srcId="{3704D9C7-1F45-4698-BD26-57A54ED3A6DA}" destId="{4C549A41-FC87-4F01-A85F-CEEA4D6DC541}" srcOrd="1" destOrd="0" presId="urn:microsoft.com/office/officeart/2005/8/layout/vList3"/>
    <dgm:cxn modelId="{4EE05FFC-AFA6-4439-8D8D-ECA5CCEAC5AF}" type="presParOf" srcId="{3704D9C7-1F45-4698-BD26-57A54ED3A6DA}" destId="{4A5D6C9D-991D-45C5-B808-74ECE9A50016}" srcOrd="2" destOrd="0" presId="urn:microsoft.com/office/officeart/2005/8/layout/vList3"/>
    <dgm:cxn modelId="{47CC6F1E-0367-4A2C-B3BB-77BFA74DA28D}" type="presParOf" srcId="{4A5D6C9D-991D-45C5-B808-74ECE9A50016}" destId="{EB174E7A-6C42-487C-8136-1FAB12A634B8}" srcOrd="0" destOrd="0" presId="urn:microsoft.com/office/officeart/2005/8/layout/vList3"/>
    <dgm:cxn modelId="{59D1EC9B-5145-4476-97F5-BC3A7C67206F}" type="presParOf" srcId="{4A5D6C9D-991D-45C5-B808-74ECE9A50016}" destId="{B05CDB45-8937-4A8F-96AF-503D7C49EA06}" srcOrd="1" destOrd="0" presId="urn:microsoft.com/office/officeart/2005/8/layout/vList3"/>
    <dgm:cxn modelId="{ED065903-AD21-4F1F-9235-BE99A3C58DCE}" type="presParOf" srcId="{3704D9C7-1F45-4698-BD26-57A54ED3A6DA}" destId="{652553E2-3761-46E1-895C-40015F8843EB}" srcOrd="3" destOrd="0" presId="urn:microsoft.com/office/officeart/2005/8/layout/vList3"/>
    <dgm:cxn modelId="{82D28B1B-AFE6-4BD6-A3B7-16D25510ED31}" type="presParOf" srcId="{3704D9C7-1F45-4698-BD26-57A54ED3A6DA}" destId="{EA61E97E-EAFE-43BE-9A8B-88633EF71535}" srcOrd="4" destOrd="0" presId="urn:microsoft.com/office/officeart/2005/8/layout/vList3"/>
    <dgm:cxn modelId="{B53C0531-C51C-4E40-AD87-367EB30D233C}" type="presParOf" srcId="{EA61E97E-EAFE-43BE-9A8B-88633EF71535}" destId="{40D8012C-DB03-467C-9200-1D519AF2EEAB}" srcOrd="0" destOrd="0" presId="urn:microsoft.com/office/officeart/2005/8/layout/vList3"/>
    <dgm:cxn modelId="{765703F1-878C-473B-AE4A-44C9016CB889}" type="presParOf" srcId="{EA61E97E-EAFE-43BE-9A8B-88633EF71535}" destId="{CC79E03B-129A-40A9-9A38-CD819AAFBCBE}" srcOrd="1" destOrd="0" presId="urn:microsoft.com/office/officeart/2005/8/layout/vList3"/>
    <dgm:cxn modelId="{929F9EC7-24A9-4B39-96C1-391FA96959C9}" type="presParOf" srcId="{3704D9C7-1F45-4698-BD26-57A54ED3A6DA}" destId="{989530EF-48D9-4577-8790-5E10F7246CBB}" srcOrd="5" destOrd="0" presId="urn:microsoft.com/office/officeart/2005/8/layout/vList3"/>
    <dgm:cxn modelId="{890F3393-6E19-4EB0-A3A8-5B187944BEF5}" type="presParOf" srcId="{3704D9C7-1F45-4698-BD26-57A54ED3A6DA}" destId="{97BA3343-4AE9-4F10-8BC2-24FFF83B01B4}" srcOrd="6" destOrd="0" presId="urn:microsoft.com/office/officeart/2005/8/layout/vList3"/>
    <dgm:cxn modelId="{428F2920-7BE4-45CD-A67C-79FB2F41B266}" type="presParOf" srcId="{97BA3343-4AE9-4F10-8BC2-24FFF83B01B4}" destId="{CF0D099D-704C-447C-A0BE-B8858FC0457B}" srcOrd="0" destOrd="0" presId="urn:microsoft.com/office/officeart/2005/8/layout/vList3"/>
    <dgm:cxn modelId="{F31F0751-1F66-4833-B3C0-02EEA65795BD}" type="presParOf" srcId="{97BA3343-4AE9-4F10-8BC2-24FFF83B01B4}" destId="{002E3A0B-6C88-4576-AC5E-88869743644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C4B390-3449-448D-B88B-71DD7ABD215B}">
      <dsp:nvSpPr>
        <dsp:cNvPr id="0" name=""/>
        <dsp:cNvSpPr/>
      </dsp:nvSpPr>
      <dsp:spPr>
        <a:xfrm>
          <a:off x="5127" y="972349"/>
          <a:ext cx="1769186" cy="1218969"/>
        </a:xfrm>
        <a:prstGeom prst="round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6CE0415-E3A8-4EF7-9AA0-84F38B438392}">
      <dsp:nvSpPr>
        <dsp:cNvPr id="0" name=""/>
        <dsp:cNvSpPr/>
      </dsp:nvSpPr>
      <dsp:spPr>
        <a:xfrm>
          <a:off x="5127" y="2191319"/>
          <a:ext cx="1769186" cy="656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latin typeface="Georgia" panose="02040502050405020303" pitchFamily="18" charset="0"/>
            </a:rPr>
            <a:t>Control </a:t>
          </a:r>
          <a:r>
            <a:rPr lang="en-GB" sz="1400" kern="1200" noProof="0" dirty="0">
              <a:latin typeface="Georgia" panose="02040502050405020303" pitchFamily="18" charset="0"/>
            </a:rPr>
            <a:t>the</a:t>
          </a:r>
          <a:r>
            <a:rPr lang="sv-SE" sz="1400" kern="1200" dirty="0">
              <a:latin typeface="Georgia" panose="02040502050405020303" pitchFamily="18" charset="0"/>
            </a:rPr>
            <a:t> </a:t>
          </a:r>
          <a:r>
            <a:rPr lang="sv-SE" sz="1400" kern="1200" dirty="0" err="1">
              <a:latin typeface="Georgia" panose="02040502050405020303" pitchFamily="18" charset="0"/>
            </a:rPr>
            <a:t>ground</a:t>
          </a:r>
          <a:endParaRPr lang="sv-SE" sz="1400" kern="1200" dirty="0">
            <a:latin typeface="Georgia" panose="02040502050405020303" pitchFamily="18" charset="0"/>
          </a:endParaRPr>
        </a:p>
      </dsp:txBody>
      <dsp:txXfrm>
        <a:off x="5127" y="2191319"/>
        <a:ext cx="1769186" cy="656368"/>
      </dsp:txXfrm>
    </dsp:sp>
    <dsp:sp modelId="{299A26CA-7649-4477-B7A1-C17044C740A0}">
      <dsp:nvSpPr>
        <dsp:cNvPr id="0" name=""/>
        <dsp:cNvSpPr/>
      </dsp:nvSpPr>
      <dsp:spPr>
        <a:xfrm>
          <a:off x="1951307" y="972349"/>
          <a:ext cx="1769186" cy="1218969"/>
        </a:xfrm>
        <a:prstGeom prst="roundRect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E0196D-7320-448F-931F-1E25BCD1AF57}">
      <dsp:nvSpPr>
        <dsp:cNvPr id="0" name=""/>
        <dsp:cNvSpPr/>
      </dsp:nvSpPr>
      <dsp:spPr>
        <a:xfrm>
          <a:off x="1951307" y="2191319"/>
          <a:ext cx="1769186" cy="656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latin typeface="Georgia" panose="02040502050405020303" pitchFamily="18" charset="0"/>
            </a:rPr>
            <a:t>Spin the media</a:t>
          </a:r>
        </a:p>
      </dsp:txBody>
      <dsp:txXfrm>
        <a:off x="1951307" y="2191319"/>
        <a:ext cx="1769186" cy="656368"/>
      </dsp:txXfrm>
    </dsp:sp>
    <dsp:sp modelId="{2EF4E207-A139-4831-95A3-77882FC6419A}">
      <dsp:nvSpPr>
        <dsp:cNvPr id="0" name=""/>
        <dsp:cNvSpPr/>
      </dsp:nvSpPr>
      <dsp:spPr>
        <a:xfrm>
          <a:off x="3897487" y="972349"/>
          <a:ext cx="1769186" cy="1218969"/>
        </a:xfrm>
        <a:prstGeom prst="roundRect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CFE9AB-B716-4884-AF78-E9A66837A2A5}">
      <dsp:nvSpPr>
        <dsp:cNvPr id="0" name=""/>
        <dsp:cNvSpPr/>
      </dsp:nvSpPr>
      <dsp:spPr>
        <a:xfrm>
          <a:off x="3897487" y="2191319"/>
          <a:ext cx="1769186" cy="656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 err="1">
              <a:latin typeface="Georgia" panose="02040502050405020303" pitchFamily="18" charset="0"/>
            </a:rPr>
            <a:t>Engineer</a:t>
          </a:r>
          <a:r>
            <a:rPr lang="sv-SE" sz="1400" kern="1200" dirty="0">
              <a:latin typeface="Georgia" panose="02040502050405020303" pitchFamily="18" charset="0"/>
            </a:rPr>
            <a:t> a </a:t>
          </a:r>
          <a:r>
            <a:rPr lang="sv-SE" sz="1400" kern="1200" dirty="0" err="1">
              <a:latin typeface="Georgia" panose="02040502050405020303" pitchFamily="18" charset="0"/>
            </a:rPr>
            <a:t>following</a:t>
          </a:r>
          <a:endParaRPr lang="sv-SE" sz="1400" kern="1200" dirty="0">
            <a:latin typeface="Georgia" panose="02040502050405020303" pitchFamily="18" charset="0"/>
          </a:endParaRPr>
        </a:p>
      </dsp:txBody>
      <dsp:txXfrm>
        <a:off x="3897487" y="2191319"/>
        <a:ext cx="1769186" cy="656368"/>
      </dsp:txXfrm>
    </dsp:sp>
    <dsp:sp modelId="{966F57C6-F440-494E-B1C9-C4534605A2A9}">
      <dsp:nvSpPr>
        <dsp:cNvPr id="0" name=""/>
        <dsp:cNvSpPr/>
      </dsp:nvSpPr>
      <dsp:spPr>
        <a:xfrm>
          <a:off x="5843666" y="972349"/>
          <a:ext cx="1769186" cy="1218969"/>
        </a:xfrm>
        <a:prstGeom prst="roundRect">
          <a:avLst/>
        </a:prstGeom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F5C949-7E60-40ED-B348-233B1D9F4848}">
      <dsp:nvSpPr>
        <dsp:cNvPr id="0" name=""/>
        <dsp:cNvSpPr/>
      </dsp:nvSpPr>
      <dsp:spPr>
        <a:xfrm>
          <a:off x="5843666" y="2191319"/>
          <a:ext cx="1769186" cy="656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0" i="0" kern="1200" dirty="0">
              <a:latin typeface="Georgia" panose="02040502050405020303" pitchFamily="18" charset="0"/>
            </a:rPr>
            <a:t>Buy in </a:t>
          </a:r>
          <a:r>
            <a:rPr lang="sv-SE" sz="1400" b="0" i="0" kern="1200" dirty="0" err="1">
              <a:latin typeface="Georgia" panose="02040502050405020303" pitchFamily="18" charset="0"/>
            </a:rPr>
            <a:t>credibility</a:t>
          </a:r>
          <a:endParaRPr lang="sv-SE" sz="1400" b="0" kern="1200" dirty="0">
            <a:latin typeface="Georgia" panose="02040502050405020303" pitchFamily="18" charset="0"/>
          </a:endParaRPr>
        </a:p>
      </dsp:txBody>
      <dsp:txXfrm>
        <a:off x="5843666" y="2191319"/>
        <a:ext cx="1769186" cy="656368"/>
      </dsp:txXfrm>
    </dsp:sp>
    <dsp:sp modelId="{43034B29-63E8-4CA4-8BCF-911C4AEAD0F7}">
      <dsp:nvSpPr>
        <dsp:cNvPr id="0" name=""/>
        <dsp:cNvSpPr/>
      </dsp:nvSpPr>
      <dsp:spPr>
        <a:xfrm>
          <a:off x="7789846" y="972349"/>
          <a:ext cx="1769186" cy="1218969"/>
        </a:xfrm>
        <a:prstGeom prst="round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29BF197-5AE6-4949-B8AF-6F7A344E536B}">
      <dsp:nvSpPr>
        <dsp:cNvPr id="0" name=""/>
        <dsp:cNvSpPr/>
      </dsp:nvSpPr>
      <dsp:spPr>
        <a:xfrm>
          <a:off x="7789846" y="2191319"/>
          <a:ext cx="1769186" cy="656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Consult your critics</a:t>
          </a:r>
        </a:p>
      </dsp:txBody>
      <dsp:txXfrm>
        <a:off x="7789846" y="2191319"/>
        <a:ext cx="1769186" cy="656368"/>
      </dsp:txXfrm>
    </dsp:sp>
    <dsp:sp modelId="{3CB9E881-76FF-46FD-81CF-BFCF39D19B74}">
      <dsp:nvSpPr>
        <dsp:cNvPr id="0" name=""/>
        <dsp:cNvSpPr/>
      </dsp:nvSpPr>
      <dsp:spPr>
        <a:xfrm>
          <a:off x="5127" y="3024606"/>
          <a:ext cx="1769186" cy="1218969"/>
        </a:xfrm>
        <a:prstGeom prst="roundRect">
          <a:avLst/>
        </a:prstGeom>
        <a:blipFill dpi="0" rotWithShape="1"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C40408-3676-4D9C-B4C7-DA732A0641EA}">
      <dsp:nvSpPr>
        <dsp:cNvPr id="0" name=""/>
        <dsp:cNvSpPr/>
      </dsp:nvSpPr>
      <dsp:spPr>
        <a:xfrm>
          <a:off x="5127" y="4243576"/>
          <a:ext cx="1769186" cy="656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 err="1">
              <a:latin typeface="Georgia" panose="02040502050405020303" pitchFamily="18" charset="0"/>
            </a:rPr>
            <a:t>Neutralize</a:t>
          </a:r>
          <a:r>
            <a:rPr lang="sv-SE" sz="1400" kern="1200" dirty="0">
              <a:latin typeface="Georgia" panose="02040502050405020303" pitchFamily="18" charset="0"/>
            </a:rPr>
            <a:t> the </a:t>
          </a:r>
          <a:r>
            <a:rPr lang="en-GB" sz="1400" kern="1200" noProof="0" dirty="0">
              <a:latin typeface="Georgia" panose="02040502050405020303" pitchFamily="18" charset="0"/>
            </a:rPr>
            <a:t>opposition</a:t>
          </a:r>
        </a:p>
      </dsp:txBody>
      <dsp:txXfrm>
        <a:off x="5127" y="4243576"/>
        <a:ext cx="1769186" cy="656368"/>
      </dsp:txXfrm>
    </dsp:sp>
    <dsp:sp modelId="{47C9F324-7F36-47A3-850F-224BA0E6A310}">
      <dsp:nvSpPr>
        <dsp:cNvPr id="0" name=""/>
        <dsp:cNvSpPr/>
      </dsp:nvSpPr>
      <dsp:spPr>
        <a:xfrm>
          <a:off x="1951307" y="3024606"/>
          <a:ext cx="1769186" cy="1218969"/>
        </a:xfrm>
        <a:prstGeom prst="roundRect">
          <a:avLst/>
        </a:prstGeom>
        <a:blipFill dpi="0" rotWithShape="1"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4FB3A-7B5E-409C-9D2D-1D52DA803C13}">
      <dsp:nvSpPr>
        <dsp:cNvPr id="0" name=""/>
        <dsp:cNvSpPr/>
      </dsp:nvSpPr>
      <dsp:spPr>
        <a:xfrm>
          <a:off x="1951307" y="4243576"/>
          <a:ext cx="1769186" cy="656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latin typeface="Georgia" panose="02040502050405020303" pitchFamily="18" charset="0"/>
            </a:rPr>
            <a:t>Control the web</a:t>
          </a:r>
        </a:p>
      </dsp:txBody>
      <dsp:txXfrm>
        <a:off x="1951307" y="4243576"/>
        <a:ext cx="1769186" cy="656368"/>
      </dsp:txXfrm>
    </dsp:sp>
    <dsp:sp modelId="{3A0EE65D-8984-40F6-908E-FDBE58430EAF}">
      <dsp:nvSpPr>
        <dsp:cNvPr id="0" name=""/>
        <dsp:cNvSpPr/>
      </dsp:nvSpPr>
      <dsp:spPr>
        <a:xfrm>
          <a:off x="3897487" y="3024606"/>
          <a:ext cx="1769186" cy="1218969"/>
        </a:xfrm>
        <a:prstGeom prst="round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343B5A-7243-49E2-BF17-92646BAECB5C}">
      <dsp:nvSpPr>
        <dsp:cNvPr id="0" name=""/>
        <dsp:cNvSpPr/>
      </dsp:nvSpPr>
      <dsp:spPr>
        <a:xfrm>
          <a:off x="3897487" y="4243576"/>
          <a:ext cx="1769186" cy="656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Sponsor a thinktank</a:t>
          </a:r>
        </a:p>
      </dsp:txBody>
      <dsp:txXfrm>
        <a:off x="3897487" y="4243576"/>
        <a:ext cx="1769186" cy="656368"/>
      </dsp:txXfrm>
    </dsp:sp>
    <dsp:sp modelId="{4A685A6B-7E26-49D6-9D2C-DAD8AFFA8C3B}">
      <dsp:nvSpPr>
        <dsp:cNvPr id="0" name=""/>
        <dsp:cNvSpPr/>
      </dsp:nvSpPr>
      <dsp:spPr>
        <a:xfrm>
          <a:off x="5843666" y="3024606"/>
          <a:ext cx="1769186" cy="1218969"/>
        </a:xfrm>
        <a:prstGeom prst="roundRect">
          <a:avLst/>
        </a:prstGeom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941075-27ED-4CD9-8951-BAF5E94FB902}">
      <dsp:nvSpPr>
        <dsp:cNvPr id="0" name=""/>
        <dsp:cNvSpPr/>
      </dsp:nvSpPr>
      <dsp:spPr>
        <a:xfrm>
          <a:off x="5843666" y="4243576"/>
          <a:ext cx="1769186" cy="656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Open the door</a:t>
          </a:r>
        </a:p>
      </dsp:txBody>
      <dsp:txXfrm>
        <a:off x="5843666" y="4243576"/>
        <a:ext cx="1769186" cy="656368"/>
      </dsp:txXfrm>
    </dsp:sp>
    <dsp:sp modelId="{A526E46F-E352-42D8-83A0-D9C5D0A253A7}">
      <dsp:nvSpPr>
        <dsp:cNvPr id="0" name=""/>
        <dsp:cNvSpPr/>
      </dsp:nvSpPr>
      <dsp:spPr>
        <a:xfrm>
          <a:off x="7789846" y="3024606"/>
          <a:ext cx="1769186" cy="1218969"/>
        </a:xfrm>
        <a:prstGeom prst="roundRect">
          <a:avLst/>
        </a:prstGeom>
        <a:blipFill>
          <a:blip xmlns:r="http://schemas.openxmlformats.org/officeDocument/2006/relationships"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AC97AE-FCFB-4C0B-901B-B8A54066EC20}">
      <dsp:nvSpPr>
        <dsp:cNvPr id="0" name=""/>
        <dsp:cNvSpPr/>
      </dsp:nvSpPr>
      <dsp:spPr>
        <a:xfrm>
          <a:off x="7789846" y="4243576"/>
          <a:ext cx="1769186" cy="656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Use revolving doors</a:t>
          </a:r>
        </a:p>
      </dsp:txBody>
      <dsp:txXfrm>
        <a:off x="7789846" y="4243576"/>
        <a:ext cx="1769186" cy="6563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C4B390-3449-448D-B88B-71DD7ABD215B}">
      <dsp:nvSpPr>
        <dsp:cNvPr id="0" name=""/>
        <dsp:cNvSpPr/>
      </dsp:nvSpPr>
      <dsp:spPr>
        <a:xfrm>
          <a:off x="730077" y="3857"/>
          <a:ext cx="2242400" cy="1545013"/>
        </a:xfrm>
        <a:prstGeom prst="round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6CE0415-E3A8-4EF7-9AA0-84F38B438392}">
      <dsp:nvSpPr>
        <dsp:cNvPr id="0" name=""/>
        <dsp:cNvSpPr/>
      </dsp:nvSpPr>
      <dsp:spPr>
        <a:xfrm>
          <a:off x="730077" y="1548871"/>
          <a:ext cx="2242400" cy="831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latin typeface="Georgia" panose="02040502050405020303" pitchFamily="18" charset="0"/>
            </a:rPr>
            <a:t>Control the </a:t>
          </a:r>
          <a:r>
            <a:rPr lang="sv-SE" sz="1400" kern="1200" dirty="0" err="1">
              <a:latin typeface="Georgia" panose="02040502050405020303" pitchFamily="18" charset="0"/>
            </a:rPr>
            <a:t>ground</a:t>
          </a:r>
          <a:endParaRPr lang="sv-SE" sz="1400" kern="1200" dirty="0">
            <a:latin typeface="Georgia" panose="02040502050405020303" pitchFamily="18" charset="0"/>
          </a:endParaRPr>
        </a:p>
      </dsp:txBody>
      <dsp:txXfrm>
        <a:off x="730077" y="1548871"/>
        <a:ext cx="2242400" cy="831930"/>
      </dsp:txXfrm>
    </dsp:sp>
    <dsp:sp modelId="{299A26CA-7649-4477-B7A1-C17044C740A0}">
      <dsp:nvSpPr>
        <dsp:cNvPr id="0" name=""/>
        <dsp:cNvSpPr/>
      </dsp:nvSpPr>
      <dsp:spPr>
        <a:xfrm>
          <a:off x="3196812" y="3857"/>
          <a:ext cx="2242400" cy="1545013"/>
        </a:xfrm>
        <a:prstGeom prst="roundRect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E0196D-7320-448F-931F-1E25BCD1AF57}">
      <dsp:nvSpPr>
        <dsp:cNvPr id="0" name=""/>
        <dsp:cNvSpPr/>
      </dsp:nvSpPr>
      <dsp:spPr>
        <a:xfrm>
          <a:off x="3196812" y="1548871"/>
          <a:ext cx="2242400" cy="831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latin typeface="Georgia" panose="02040502050405020303" pitchFamily="18" charset="0"/>
            </a:rPr>
            <a:t>Spin the media</a:t>
          </a:r>
        </a:p>
      </dsp:txBody>
      <dsp:txXfrm>
        <a:off x="3196812" y="1548871"/>
        <a:ext cx="2242400" cy="831930"/>
      </dsp:txXfrm>
    </dsp:sp>
    <dsp:sp modelId="{2EF4E207-A139-4831-95A3-77882FC6419A}">
      <dsp:nvSpPr>
        <dsp:cNvPr id="0" name=""/>
        <dsp:cNvSpPr/>
      </dsp:nvSpPr>
      <dsp:spPr>
        <a:xfrm>
          <a:off x="5663546" y="3857"/>
          <a:ext cx="2242400" cy="1545013"/>
        </a:xfrm>
        <a:prstGeom prst="roundRect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CFE9AB-B716-4884-AF78-E9A66837A2A5}">
      <dsp:nvSpPr>
        <dsp:cNvPr id="0" name=""/>
        <dsp:cNvSpPr/>
      </dsp:nvSpPr>
      <dsp:spPr>
        <a:xfrm>
          <a:off x="5663546" y="1548871"/>
          <a:ext cx="2242400" cy="831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 err="1">
              <a:latin typeface="Georgia" panose="02040502050405020303" pitchFamily="18" charset="0"/>
            </a:rPr>
            <a:t>Engineer</a:t>
          </a:r>
          <a:r>
            <a:rPr lang="sv-SE" sz="1400" kern="1200" dirty="0">
              <a:latin typeface="Georgia" panose="02040502050405020303" pitchFamily="18" charset="0"/>
            </a:rPr>
            <a:t> a </a:t>
          </a:r>
          <a:r>
            <a:rPr lang="sv-SE" sz="1400" kern="1200" dirty="0" err="1">
              <a:latin typeface="Georgia" panose="02040502050405020303" pitchFamily="18" charset="0"/>
            </a:rPr>
            <a:t>following</a:t>
          </a:r>
          <a:endParaRPr lang="sv-SE" sz="1400" kern="1200" dirty="0">
            <a:latin typeface="Georgia" panose="02040502050405020303" pitchFamily="18" charset="0"/>
          </a:endParaRPr>
        </a:p>
      </dsp:txBody>
      <dsp:txXfrm>
        <a:off x="5663546" y="1548871"/>
        <a:ext cx="2242400" cy="831930"/>
      </dsp:txXfrm>
    </dsp:sp>
    <dsp:sp modelId="{966F57C6-F440-494E-B1C9-C4534605A2A9}">
      <dsp:nvSpPr>
        <dsp:cNvPr id="0" name=""/>
        <dsp:cNvSpPr/>
      </dsp:nvSpPr>
      <dsp:spPr>
        <a:xfrm>
          <a:off x="3196812" y="2605042"/>
          <a:ext cx="2242400" cy="1545013"/>
        </a:xfrm>
        <a:prstGeom prst="roundRect">
          <a:avLst/>
        </a:prstGeom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F5C949-7E60-40ED-B348-233B1D9F4848}">
      <dsp:nvSpPr>
        <dsp:cNvPr id="0" name=""/>
        <dsp:cNvSpPr/>
      </dsp:nvSpPr>
      <dsp:spPr>
        <a:xfrm>
          <a:off x="3196812" y="4150055"/>
          <a:ext cx="2242400" cy="831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0" i="0" kern="1200" dirty="0">
              <a:latin typeface="Georgia" panose="02040502050405020303" pitchFamily="18" charset="0"/>
            </a:rPr>
            <a:t>Buy in </a:t>
          </a:r>
          <a:r>
            <a:rPr lang="sv-SE" sz="1400" b="0" i="0" kern="1200" dirty="0" err="1">
              <a:latin typeface="Georgia" panose="02040502050405020303" pitchFamily="18" charset="0"/>
            </a:rPr>
            <a:t>credibility</a:t>
          </a:r>
          <a:endParaRPr lang="sv-SE" sz="1400" b="0" kern="1200" dirty="0">
            <a:latin typeface="Georgia" panose="02040502050405020303" pitchFamily="18" charset="0"/>
          </a:endParaRPr>
        </a:p>
      </dsp:txBody>
      <dsp:txXfrm>
        <a:off x="3196812" y="4150055"/>
        <a:ext cx="2242400" cy="8319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E2E93-C457-451F-ABDB-DDF22BC29F61}">
      <dsp:nvSpPr>
        <dsp:cNvPr id="0" name=""/>
        <dsp:cNvSpPr/>
      </dsp:nvSpPr>
      <dsp:spPr>
        <a:xfrm rot="10800000">
          <a:off x="622174" y="1722"/>
          <a:ext cx="1793907" cy="681303"/>
        </a:xfrm>
        <a:prstGeom prst="homePlat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latin typeface="Georgia" panose="02040502050405020303" pitchFamily="18" charset="0"/>
            </a:rPr>
            <a:t>Control the </a:t>
          </a:r>
          <a:r>
            <a:rPr lang="sv-SE" sz="1400" kern="1200" dirty="0" err="1">
              <a:latin typeface="Georgia" panose="02040502050405020303" pitchFamily="18" charset="0"/>
            </a:rPr>
            <a:t>ground</a:t>
          </a:r>
          <a:endParaRPr lang="sv-SE" sz="1400" kern="1200" dirty="0">
            <a:latin typeface="Georgia" panose="02040502050405020303" pitchFamily="18" charset="0"/>
          </a:endParaRPr>
        </a:p>
      </dsp:txBody>
      <dsp:txXfrm rot="10800000">
        <a:off x="792500" y="1722"/>
        <a:ext cx="1623581" cy="681303"/>
      </dsp:txXfrm>
    </dsp:sp>
    <dsp:sp modelId="{CAAB49B9-9994-4D63-A949-0EEAA682A31A}">
      <dsp:nvSpPr>
        <dsp:cNvPr id="0" name=""/>
        <dsp:cNvSpPr/>
      </dsp:nvSpPr>
      <dsp:spPr>
        <a:xfrm>
          <a:off x="281523" y="1722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5CDB45-8937-4A8F-96AF-503D7C49EA06}">
      <dsp:nvSpPr>
        <dsp:cNvPr id="0" name=""/>
        <dsp:cNvSpPr/>
      </dsp:nvSpPr>
      <dsp:spPr>
        <a:xfrm rot="10800000">
          <a:off x="622174" y="886399"/>
          <a:ext cx="1793907" cy="681303"/>
        </a:xfrm>
        <a:prstGeom prst="homePlat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latin typeface="Georgia" panose="02040502050405020303" pitchFamily="18" charset="0"/>
            </a:rPr>
            <a:t>Spin the media</a:t>
          </a:r>
        </a:p>
      </dsp:txBody>
      <dsp:txXfrm rot="10800000">
        <a:off x="792500" y="886399"/>
        <a:ext cx="1623581" cy="681303"/>
      </dsp:txXfrm>
    </dsp:sp>
    <dsp:sp modelId="{EB174E7A-6C42-487C-8136-1FAB12A634B8}">
      <dsp:nvSpPr>
        <dsp:cNvPr id="0" name=""/>
        <dsp:cNvSpPr/>
      </dsp:nvSpPr>
      <dsp:spPr>
        <a:xfrm>
          <a:off x="281523" y="886399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79E03B-129A-40A9-9A38-CD819AAFBCBE}">
      <dsp:nvSpPr>
        <dsp:cNvPr id="0" name=""/>
        <dsp:cNvSpPr/>
      </dsp:nvSpPr>
      <dsp:spPr>
        <a:xfrm rot="10800000">
          <a:off x="622174" y="1771077"/>
          <a:ext cx="1793907" cy="681303"/>
        </a:xfrm>
        <a:prstGeom prst="homePlate">
          <a:avLst/>
        </a:prstGeom>
        <a:solidFill>
          <a:srgbClr val="4C819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 err="1">
              <a:latin typeface="Georgia" panose="02040502050405020303" pitchFamily="18" charset="0"/>
            </a:rPr>
            <a:t>Engineer</a:t>
          </a:r>
          <a:r>
            <a:rPr lang="sv-SE" sz="1400" kern="1200" dirty="0">
              <a:latin typeface="Georgia" panose="02040502050405020303" pitchFamily="18" charset="0"/>
            </a:rPr>
            <a:t> a </a:t>
          </a:r>
          <a:r>
            <a:rPr lang="sv-SE" sz="1400" kern="1200" dirty="0" err="1">
              <a:latin typeface="Georgia" panose="02040502050405020303" pitchFamily="18" charset="0"/>
            </a:rPr>
            <a:t>following</a:t>
          </a:r>
          <a:endParaRPr lang="sv-SE" sz="1400" kern="1200" dirty="0">
            <a:latin typeface="Georgia" panose="02040502050405020303" pitchFamily="18" charset="0"/>
          </a:endParaRPr>
        </a:p>
      </dsp:txBody>
      <dsp:txXfrm rot="10800000">
        <a:off x="792500" y="1771077"/>
        <a:ext cx="1623581" cy="681303"/>
      </dsp:txXfrm>
    </dsp:sp>
    <dsp:sp modelId="{40D8012C-DB03-467C-9200-1D519AF2EEAB}">
      <dsp:nvSpPr>
        <dsp:cNvPr id="0" name=""/>
        <dsp:cNvSpPr/>
      </dsp:nvSpPr>
      <dsp:spPr>
        <a:xfrm>
          <a:off x="281523" y="1771077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2E3A0B-6C88-4576-AC5E-88869743644D}">
      <dsp:nvSpPr>
        <dsp:cNvPr id="0" name=""/>
        <dsp:cNvSpPr/>
      </dsp:nvSpPr>
      <dsp:spPr>
        <a:xfrm rot="10800000">
          <a:off x="622174" y="2655754"/>
          <a:ext cx="1793907" cy="681303"/>
        </a:xfrm>
        <a:prstGeom prst="homePlate">
          <a:avLst/>
        </a:prstGeom>
        <a:solidFill>
          <a:srgbClr val="4C819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0" i="0" kern="1200" dirty="0">
              <a:latin typeface="Georgia" panose="02040502050405020303" pitchFamily="18" charset="0"/>
            </a:rPr>
            <a:t>Buy in </a:t>
          </a:r>
          <a:r>
            <a:rPr lang="sv-SE" sz="1400" b="0" i="0" kern="1200" dirty="0" err="1">
              <a:latin typeface="Georgia" panose="02040502050405020303" pitchFamily="18" charset="0"/>
            </a:rPr>
            <a:t>credibility</a:t>
          </a:r>
          <a:endParaRPr lang="sv-SE" sz="1400" b="0" kern="1200" dirty="0">
            <a:latin typeface="Georgia" panose="02040502050405020303" pitchFamily="18" charset="0"/>
          </a:endParaRPr>
        </a:p>
      </dsp:txBody>
      <dsp:txXfrm rot="10800000">
        <a:off x="792500" y="2655754"/>
        <a:ext cx="1623581" cy="681303"/>
      </dsp:txXfrm>
    </dsp:sp>
    <dsp:sp modelId="{CF0D099D-704C-447C-A0BE-B8858FC0457B}">
      <dsp:nvSpPr>
        <dsp:cNvPr id="0" name=""/>
        <dsp:cNvSpPr/>
      </dsp:nvSpPr>
      <dsp:spPr>
        <a:xfrm>
          <a:off x="281523" y="2655754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E2E93-C457-451F-ABDB-DDF22BC29F61}">
      <dsp:nvSpPr>
        <dsp:cNvPr id="0" name=""/>
        <dsp:cNvSpPr/>
      </dsp:nvSpPr>
      <dsp:spPr>
        <a:xfrm rot="10800000">
          <a:off x="622174" y="1722"/>
          <a:ext cx="1793907" cy="681303"/>
        </a:xfrm>
        <a:prstGeom prst="homePlat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latin typeface="Georgia" panose="02040502050405020303" pitchFamily="18" charset="0"/>
            </a:rPr>
            <a:t>Control the </a:t>
          </a:r>
          <a:r>
            <a:rPr lang="sv-SE" sz="1400" kern="1200" dirty="0" err="1">
              <a:latin typeface="Georgia" panose="02040502050405020303" pitchFamily="18" charset="0"/>
            </a:rPr>
            <a:t>ground</a:t>
          </a:r>
          <a:endParaRPr lang="sv-SE" sz="1400" kern="1200" dirty="0">
            <a:latin typeface="Georgia" panose="02040502050405020303" pitchFamily="18" charset="0"/>
          </a:endParaRPr>
        </a:p>
      </dsp:txBody>
      <dsp:txXfrm rot="10800000">
        <a:off x="792500" y="1722"/>
        <a:ext cx="1623581" cy="681303"/>
      </dsp:txXfrm>
    </dsp:sp>
    <dsp:sp modelId="{CAAB49B9-9994-4D63-A949-0EEAA682A31A}">
      <dsp:nvSpPr>
        <dsp:cNvPr id="0" name=""/>
        <dsp:cNvSpPr/>
      </dsp:nvSpPr>
      <dsp:spPr>
        <a:xfrm>
          <a:off x="281523" y="1722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5CDB45-8937-4A8F-96AF-503D7C49EA06}">
      <dsp:nvSpPr>
        <dsp:cNvPr id="0" name=""/>
        <dsp:cNvSpPr/>
      </dsp:nvSpPr>
      <dsp:spPr>
        <a:xfrm rot="10800000">
          <a:off x="622174" y="886399"/>
          <a:ext cx="1793907" cy="681303"/>
        </a:xfrm>
        <a:prstGeom prst="homePlat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latin typeface="Georgia" panose="02040502050405020303" pitchFamily="18" charset="0"/>
            </a:rPr>
            <a:t>Spin the media</a:t>
          </a:r>
        </a:p>
      </dsp:txBody>
      <dsp:txXfrm rot="10800000">
        <a:off x="792500" y="886399"/>
        <a:ext cx="1623581" cy="681303"/>
      </dsp:txXfrm>
    </dsp:sp>
    <dsp:sp modelId="{EB174E7A-6C42-487C-8136-1FAB12A634B8}">
      <dsp:nvSpPr>
        <dsp:cNvPr id="0" name=""/>
        <dsp:cNvSpPr/>
      </dsp:nvSpPr>
      <dsp:spPr>
        <a:xfrm>
          <a:off x="281523" y="886399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79E03B-129A-40A9-9A38-CD819AAFBCBE}">
      <dsp:nvSpPr>
        <dsp:cNvPr id="0" name=""/>
        <dsp:cNvSpPr/>
      </dsp:nvSpPr>
      <dsp:spPr>
        <a:xfrm rot="10800000">
          <a:off x="622174" y="1771077"/>
          <a:ext cx="1793907" cy="681303"/>
        </a:xfrm>
        <a:prstGeom prst="homePlate">
          <a:avLst/>
        </a:prstGeom>
        <a:solidFill>
          <a:srgbClr val="4C819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 err="1">
              <a:latin typeface="Georgia" panose="02040502050405020303" pitchFamily="18" charset="0"/>
            </a:rPr>
            <a:t>Engineer</a:t>
          </a:r>
          <a:r>
            <a:rPr lang="sv-SE" sz="1400" kern="1200" dirty="0">
              <a:latin typeface="Georgia" panose="02040502050405020303" pitchFamily="18" charset="0"/>
            </a:rPr>
            <a:t> a </a:t>
          </a:r>
          <a:r>
            <a:rPr lang="sv-SE" sz="1400" kern="1200" dirty="0" err="1">
              <a:latin typeface="Georgia" panose="02040502050405020303" pitchFamily="18" charset="0"/>
            </a:rPr>
            <a:t>following</a:t>
          </a:r>
          <a:endParaRPr lang="sv-SE" sz="1400" kern="1200" dirty="0">
            <a:latin typeface="Georgia" panose="02040502050405020303" pitchFamily="18" charset="0"/>
          </a:endParaRPr>
        </a:p>
      </dsp:txBody>
      <dsp:txXfrm rot="10800000">
        <a:off x="792500" y="1771077"/>
        <a:ext cx="1623581" cy="681303"/>
      </dsp:txXfrm>
    </dsp:sp>
    <dsp:sp modelId="{40D8012C-DB03-467C-9200-1D519AF2EEAB}">
      <dsp:nvSpPr>
        <dsp:cNvPr id="0" name=""/>
        <dsp:cNvSpPr/>
      </dsp:nvSpPr>
      <dsp:spPr>
        <a:xfrm>
          <a:off x="281523" y="1771077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2E3A0B-6C88-4576-AC5E-88869743644D}">
      <dsp:nvSpPr>
        <dsp:cNvPr id="0" name=""/>
        <dsp:cNvSpPr/>
      </dsp:nvSpPr>
      <dsp:spPr>
        <a:xfrm rot="10800000">
          <a:off x="622174" y="2655754"/>
          <a:ext cx="1793907" cy="681303"/>
        </a:xfrm>
        <a:prstGeom prst="homePlate">
          <a:avLst/>
        </a:prstGeom>
        <a:solidFill>
          <a:srgbClr val="4C819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0" i="0" kern="1200" dirty="0">
              <a:latin typeface="Georgia" panose="02040502050405020303" pitchFamily="18" charset="0"/>
            </a:rPr>
            <a:t>Buy in </a:t>
          </a:r>
          <a:r>
            <a:rPr lang="sv-SE" sz="1400" b="0" i="0" kern="1200" dirty="0" err="1">
              <a:latin typeface="Georgia" panose="02040502050405020303" pitchFamily="18" charset="0"/>
            </a:rPr>
            <a:t>credibility</a:t>
          </a:r>
          <a:endParaRPr lang="sv-SE" sz="1400" b="0" kern="1200" dirty="0">
            <a:latin typeface="Georgia" panose="02040502050405020303" pitchFamily="18" charset="0"/>
          </a:endParaRPr>
        </a:p>
      </dsp:txBody>
      <dsp:txXfrm rot="10800000">
        <a:off x="792500" y="2655754"/>
        <a:ext cx="1623581" cy="681303"/>
      </dsp:txXfrm>
    </dsp:sp>
    <dsp:sp modelId="{CF0D099D-704C-447C-A0BE-B8858FC0457B}">
      <dsp:nvSpPr>
        <dsp:cNvPr id="0" name=""/>
        <dsp:cNvSpPr/>
      </dsp:nvSpPr>
      <dsp:spPr>
        <a:xfrm>
          <a:off x="281523" y="2655754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E2E93-C457-451F-ABDB-DDF22BC29F61}">
      <dsp:nvSpPr>
        <dsp:cNvPr id="0" name=""/>
        <dsp:cNvSpPr/>
      </dsp:nvSpPr>
      <dsp:spPr>
        <a:xfrm rot="10800000">
          <a:off x="622174" y="1722"/>
          <a:ext cx="1793907" cy="681303"/>
        </a:xfrm>
        <a:prstGeom prst="homePlat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latin typeface="Georgia" panose="02040502050405020303" pitchFamily="18" charset="0"/>
            </a:rPr>
            <a:t>Control the </a:t>
          </a:r>
          <a:r>
            <a:rPr lang="sv-SE" sz="1400" kern="1200" dirty="0" err="1">
              <a:latin typeface="Georgia" panose="02040502050405020303" pitchFamily="18" charset="0"/>
            </a:rPr>
            <a:t>ground</a:t>
          </a:r>
          <a:endParaRPr lang="sv-SE" sz="1400" kern="1200" dirty="0">
            <a:latin typeface="Georgia" panose="02040502050405020303" pitchFamily="18" charset="0"/>
          </a:endParaRPr>
        </a:p>
      </dsp:txBody>
      <dsp:txXfrm rot="10800000">
        <a:off x="792500" y="1722"/>
        <a:ext cx="1623581" cy="681303"/>
      </dsp:txXfrm>
    </dsp:sp>
    <dsp:sp modelId="{CAAB49B9-9994-4D63-A949-0EEAA682A31A}">
      <dsp:nvSpPr>
        <dsp:cNvPr id="0" name=""/>
        <dsp:cNvSpPr/>
      </dsp:nvSpPr>
      <dsp:spPr>
        <a:xfrm>
          <a:off x="281523" y="1722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5CDB45-8937-4A8F-96AF-503D7C49EA06}">
      <dsp:nvSpPr>
        <dsp:cNvPr id="0" name=""/>
        <dsp:cNvSpPr/>
      </dsp:nvSpPr>
      <dsp:spPr>
        <a:xfrm rot="10800000">
          <a:off x="622174" y="886399"/>
          <a:ext cx="1793907" cy="681303"/>
        </a:xfrm>
        <a:prstGeom prst="homePlat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latin typeface="Georgia" panose="02040502050405020303" pitchFamily="18" charset="0"/>
            </a:rPr>
            <a:t>Spin the media</a:t>
          </a:r>
        </a:p>
      </dsp:txBody>
      <dsp:txXfrm rot="10800000">
        <a:off x="792500" y="886399"/>
        <a:ext cx="1623581" cy="681303"/>
      </dsp:txXfrm>
    </dsp:sp>
    <dsp:sp modelId="{EB174E7A-6C42-487C-8136-1FAB12A634B8}">
      <dsp:nvSpPr>
        <dsp:cNvPr id="0" name=""/>
        <dsp:cNvSpPr/>
      </dsp:nvSpPr>
      <dsp:spPr>
        <a:xfrm>
          <a:off x="281523" y="886399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79E03B-129A-40A9-9A38-CD819AAFBCBE}">
      <dsp:nvSpPr>
        <dsp:cNvPr id="0" name=""/>
        <dsp:cNvSpPr/>
      </dsp:nvSpPr>
      <dsp:spPr>
        <a:xfrm rot="10800000">
          <a:off x="622174" y="1771077"/>
          <a:ext cx="1793907" cy="681303"/>
        </a:xfrm>
        <a:prstGeom prst="homePlate">
          <a:avLst/>
        </a:prstGeom>
        <a:solidFill>
          <a:srgbClr val="4C819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 err="1">
              <a:latin typeface="Georgia" panose="02040502050405020303" pitchFamily="18" charset="0"/>
            </a:rPr>
            <a:t>Engineer</a:t>
          </a:r>
          <a:r>
            <a:rPr lang="sv-SE" sz="1400" kern="1200" dirty="0">
              <a:latin typeface="Georgia" panose="02040502050405020303" pitchFamily="18" charset="0"/>
            </a:rPr>
            <a:t> a </a:t>
          </a:r>
          <a:r>
            <a:rPr lang="sv-SE" sz="1400" kern="1200" dirty="0" err="1">
              <a:latin typeface="Georgia" panose="02040502050405020303" pitchFamily="18" charset="0"/>
            </a:rPr>
            <a:t>following</a:t>
          </a:r>
          <a:endParaRPr lang="sv-SE" sz="1400" kern="1200" dirty="0">
            <a:latin typeface="Georgia" panose="02040502050405020303" pitchFamily="18" charset="0"/>
          </a:endParaRPr>
        </a:p>
      </dsp:txBody>
      <dsp:txXfrm rot="10800000">
        <a:off x="792500" y="1771077"/>
        <a:ext cx="1623581" cy="681303"/>
      </dsp:txXfrm>
    </dsp:sp>
    <dsp:sp modelId="{40D8012C-DB03-467C-9200-1D519AF2EEAB}">
      <dsp:nvSpPr>
        <dsp:cNvPr id="0" name=""/>
        <dsp:cNvSpPr/>
      </dsp:nvSpPr>
      <dsp:spPr>
        <a:xfrm>
          <a:off x="281523" y="1771077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2E3A0B-6C88-4576-AC5E-88869743644D}">
      <dsp:nvSpPr>
        <dsp:cNvPr id="0" name=""/>
        <dsp:cNvSpPr/>
      </dsp:nvSpPr>
      <dsp:spPr>
        <a:xfrm rot="10800000">
          <a:off x="622174" y="2655754"/>
          <a:ext cx="1793907" cy="681303"/>
        </a:xfrm>
        <a:prstGeom prst="homePlate">
          <a:avLst/>
        </a:prstGeom>
        <a:solidFill>
          <a:srgbClr val="4C819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0" i="0" kern="1200" dirty="0">
              <a:latin typeface="Georgia" panose="02040502050405020303" pitchFamily="18" charset="0"/>
            </a:rPr>
            <a:t>Buy in </a:t>
          </a:r>
          <a:r>
            <a:rPr lang="sv-SE" sz="1400" b="0" i="0" kern="1200" dirty="0" err="1">
              <a:latin typeface="Georgia" panose="02040502050405020303" pitchFamily="18" charset="0"/>
            </a:rPr>
            <a:t>credibility</a:t>
          </a:r>
          <a:endParaRPr lang="sv-SE" sz="1400" b="0" kern="1200" dirty="0">
            <a:latin typeface="Georgia" panose="02040502050405020303" pitchFamily="18" charset="0"/>
          </a:endParaRPr>
        </a:p>
      </dsp:txBody>
      <dsp:txXfrm rot="10800000">
        <a:off x="792500" y="2655754"/>
        <a:ext cx="1623581" cy="681303"/>
      </dsp:txXfrm>
    </dsp:sp>
    <dsp:sp modelId="{CF0D099D-704C-447C-A0BE-B8858FC0457B}">
      <dsp:nvSpPr>
        <dsp:cNvPr id="0" name=""/>
        <dsp:cNvSpPr/>
      </dsp:nvSpPr>
      <dsp:spPr>
        <a:xfrm>
          <a:off x="281523" y="2655754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E2E93-C457-451F-ABDB-DDF22BC29F61}">
      <dsp:nvSpPr>
        <dsp:cNvPr id="0" name=""/>
        <dsp:cNvSpPr/>
      </dsp:nvSpPr>
      <dsp:spPr>
        <a:xfrm rot="10800000">
          <a:off x="622174" y="1722"/>
          <a:ext cx="1793907" cy="681303"/>
        </a:xfrm>
        <a:prstGeom prst="homePlat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latin typeface="Georgia" panose="02040502050405020303" pitchFamily="18" charset="0"/>
            </a:rPr>
            <a:t>Control the </a:t>
          </a:r>
          <a:r>
            <a:rPr lang="sv-SE" sz="1400" kern="1200" dirty="0" err="1">
              <a:latin typeface="Georgia" panose="02040502050405020303" pitchFamily="18" charset="0"/>
            </a:rPr>
            <a:t>ground</a:t>
          </a:r>
          <a:endParaRPr lang="sv-SE" sz="1400" kern="1200" dirty="0">
            <a:latin typeface="Georgia" panose="02040502050405020303" pitchFamily="18" charset="0"/>
          </a:endParaRPr>
        </a:p>
      </dsp:txBody>
      <dsp:txXfrm rot="10800000">
        <a:off x="792500" y="1722"/>
        <a:ext cx="1623581" cy="681303"/>
      </dsp:txXfrm>
    </dsp:sp>
    <dsp:sp modelId="{CAAB49B9-9994-4D63-A949-0EEAA682A31A}">
      <dsp:nvSpPr>
        <dsp:cNvPr id="0" name=""/>
        <dsp:cNvSpPr/>
      </dsp:nvSpPr>
      <dsp:spPr>
        <a:xfrm>
          <a:off x="281523" y="1722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5CDB45-8937-4A8F-96AF-503D7C49EA06}">
      <dsp:nvSpPr>
        <dsp:cNvPr id="0" name=""/>
        <dsp:cNvSpPr/>
      </dsp:nvSpPr>
      <dsp:spPr>
        <a:xfrm rot="10800000">
          <a:off x="622174" y="886399"/>
          <a:ext cx="1793907" cy="681303"/>
        </a:xfrm>
        <a:prstGeom prst="homePlat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latin typeface="Georgia" panose="02040502050405020303" pitchFamily="18" charset="0"/>
            </a:rPr>
            <a:t>Spin the media</a:t>
          </a:r>
        </a:p>
      </dsp:txBody>
      <dsp:txXfrm rot="10800000">
        <a:off x="792500" y="886399"/>
        <a:ext cx="1623581" cy="681303"/>
      </dsp:txXfrm>
    </dsp:sp>
    <dsp:sp modelId="{EB174E7A-6C42-487C-8136-1FAB12A634B8}">
      <dsp:nvSpPr>
        <dsp:cNvPr id="0" name=""/>
        <dsp:cNvSpPr/>
      </dsp:nvSpPr>
      <dsp:spPr>
        <a:xfrm>
          <a:off x="281523" y="886399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79E03B-129A-40A9-9A38-CD819AAFBCBE}">
      <dsp:nvSpPr>
        <dsp:cNvPr id="0" name=""/>
        <dsp:cNvSpPr/>
      </dsp:nvSpPr>
      <dsp:spPr>
        <a:xfrm rot="10800000">
          <a:off x="622174" y="1771077"/>
          <a:ext cx="1793907" cy="681303"/>
        </a:xfrm>
        <a:prstGeom prst="homePlate">
          <a:avLst/>
        </a:prstGeom>
        <a:solidFill>
          <a:srgbClr val="4C819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 err="1">
              <a:latin typeface="Georgia" panose="02040502050405020303" pitchFamily="18" charset="0"/>
            </a:rPr>
            <a:t>Engineer</a:t>
          </a:r>
          <a:r>
            <a:rPr lang="sv-SE" sz="1400" kern="1200" dirty="0">
              <a:latin typeface="Georgia" panose="02040502050405020303" pitchFamily="18" charset="0"/>
            </a:rPr>
            <a:t> a </a:t>
          </a:r>
          <a:r>
            <a:rPr lang="sv-SE" sz="1400" kern="1200" dirty="0" err="1">
              <a:latin typeface="Georgia" panose="02040502050405020303" pitchFamily="18" charset="0"/>
            </a:rPr>
            <a:t>following</a:t>
          </a:r>
          <a:endParaRPr lang="sv-SE" sz="1400" kern="1200" dirty="0">
            <a:latin typeface="Georgia" panose="02040502050405020303" pitchFamily="18" charset="0"/>
          </a:endParaRPr>
        </a:p>
      </dsp:txBody>
      <dsp:txXfrm rot="10800000">
        <a:off x="792500" y="1771077"/>
        <a:ext cx="1623581" cy="681303"/>
      </dsp:txXfrm>
    </dsp:sp>
    <dsp:sp modelId="{40D8012C-DB03-467C-9200-1D519AF2EEAB}">
      <dsp:nvSpPr>
        <dsp:cNvPr id="0" name=""/>
        <dsp:cNvSpPr/>
      </dsp:nvSpPr>
      <dsp:spPr>
        <a:xfrm>
          <a:off x="281523" y="1771077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2E3A0B-6C88-4576-AC5E-88869743644D}">
      <dsp:nvSpPr>
        <dsp:cNvPr id="0" name=""/>
        <dsp:cNvSpPr/>
      </dsp:nvSpPr>
      <dsp:spPr>
        <a:xfrm rot="10800000">
          <a:off x="622174" y="2655754"/>
          <a:ext cx="1793907" cy="681303"/>
        </a:xfrm>
        <a:prstGeom prst="homePlate">
          <a:avLst/>
        </a:prstGeom>
        <a:solidFill>
          <a:srgbClr val="4C819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0" i="0" kern="1200" dirty="0">
              <a:latin typeface="Georgia" panose="02040502050405020303" pitchFamily="18" charset="0"/>
            </a:rPr>
            <a:t>Buy in </a:t>
          </a:r>
          <a:r>
            <a:rPr lang="sv-SE" sz="1400" b="0" i="0" kern="1200" dirty="0" err="1">
              <a:latin typeface="Georgia" panose="02040502050405020303" pitchFamily="18" charset="0"/>
            </a:rPr>
            <a:t>credibility</a:t>
          </a:r>
          <a:endParaRPr lang="sv-SE" sz="1400" b="0" kern="1200" dirty="0">
            <a:latin typeface="Georgia" panose="02040502050405020303" pitchFamily="18" charset="0"/>
          </a:endParaRPr>
        </a:p>
      </dsp:txBody>
      <dsp:txXfrm rot="10800000">
        <a:off x="792500" y="2655754"/>
        <a:ext cx="1623581" cy="681303"/>
      </dsp:txXfrm>
    </dsp:sp>
    <dsp:sp modelId="{CF0D099D-704C-447C-A0BE-B8858FC0457B}">
      <dsp:nvSpPr>
        <dsp:cNvPr id="0" name=""/>
        <dsp:cNvSpPr/>
      </dsp:nvSpPr>
      <dsp:spPr>
        <a:xfrm>
          <a:off x="281523" y="2655754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E2E93-C457-451F-ABDB-DDF22BC29F61}">
      <dsp:nvSpPr>
        <dsp:cNvPr id="0" name=""/>
        <dsp:cNvSpPr/>
      </dsp:nvSpPr>
      <dsp:spPr>
        <a:xfrm rot="10800000">
          <a:off x="622174" y="1722"/>
          <a:ext cx="1793907" cy="681303"/>
        </a:xfrm>
        <a:prstGeom prst="homePlat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latin typeface="Georgia" panose="02040502050405020303" pitchFamily="18" charset="0"/>
            </a:rPr>
            <a:t>Control the </a:t>
          </a:r>
          <a:r>
            <a:rPr lang="sv-SE" sz="1400" kern="1200" dirty="0" err="1">
              <a:latin typeface="Georgia" panose="02040502050405020303" pitchFamily="18" charset="0"/>
            </a:rPr>
            <a:t>ground</a:t>
          </a:r>
          <a:endParaRPr lang="sv-SE" sz="1400" kern="1200" dirty="0">
            <a:latin typeface="Georgia" panose="02040502050405020303" pitchFamily="18" charset="0"/>
          </a:endParaRPr>
        </a:p>
      </dsp:txBody>
      <dsp:txXfrm rot="10800000">
        <a:off x="792500" y="1722"/>
        <a:ext cx="1623581" cy="681303"/>
      </dsp:txXfrm>
    </dsp:sp>
    <dsp:sp modelId="{CAAB49B9-9994-4D63-A949-0EEAA682A31A}">
      <dsp:nvSpPr>
        <dsp:cNvPr id="0" name=""/>
        <dsp:cNvSpPr/>
      </dsp:nvSpPr>
      <dsp:spPr>
        <a:xfrm>
          <a:off x="281523" y="1722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5CDB45-8937-4A8F-96AF-503D7C49EA06}">
      <dsp:nvSpPr>
        <dsp:cNvPr id="0" name=""/>
        <dsp:cNvSpPr/>
      </dsp:nvSpPr>
      <dsp:spPr>
        <a:xfrm rot="10800000">
          <a:off x="622174" y="886399"/>
          <a:ext cx="1793907" cy="681303"/>
        </a:xfrm>
        <a:prstGeom prst="homePlat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latin typeface="Georgia" panose="02040502050405020303" pitchFamily="18" charset="0"/>
            </a:rPr>
            <a:t>Spin the media</a:t>
          </a:r>
        </a:p>
      </dsp:txBody>
      <dsp:txXfrm rot="10800000">
        <a:off x="792500" y="886399"/>
        <a:ext cx="1623581" cy="681303"/>
      </dsp:txXfrm>
    </dsp:sp>
    <dsp:sp modelId="{EB174E7A-6C42-487C-8136-1FAB12A634B8}">
      <dsp:nvSpPr>
        <dsp:cNvPr id="0" name=""/>
        <dsp:cNvSpPr/>
      </dsp:nvSpPr>
      <dsp:spPr>
        <a:xfrm>
          <a:off x="281523" y="886399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79E03B-129A-40A9-9A38-CD819AAFBCBE}">
      <dsp:nvSpPr>
        <dsp:cNvPr id="0" name=""/>
        <dsp:cNvSpPr/>
      </dsp:nvSpPr>
      <dsp:spPr>
        <a:xfrm rot="10800000">
          <a:off x="622174" y="1771077"/>
          <a:ext cx="1793907" cy="681303"/>
        </a:xfrm>
        <a:prstGeom prst="homePlate">
          <a:avLst/>
        </a:prstGeom>
        <a:solidFill>
          <a:srgbClr val="4C819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 err="1">
              <a:latin typeface="Georgia" panose="02040502050405020303" pitchFamily="18" charset="0"/>
            </a:rPr>
            <a:t>Engineer</a:t>
          </a:r>
          <a:r>
            <a:rPr lang="sv-SE" sz="1400" kern="1200" dirty="0">
              <a:latin typeface="Georgia" panose="02040502050405020303" pitchFamily="18" charset="0"/>
            </a:rPr>
            <a:t> a </a:t>
          </a:r>
          <a:r>
            <a:rPr lang="sv-SE" sz="1400" kern="1200" dirty="0" err="1">
              <a:latin typeface="Georgia" panose="02040502050405020303" pitchFamily="18" charset="0"/>
            </a:rPr>
            <a:t>following</a:t>
          </a:r>
          <a:endParaRPr lang="sv-SE" sz="1400" kern="1200" dirty="0">
            <a:latin typeface="Georgia" panose="02040502050405020303" pitchFamily="18" charset="0"/>
          </a:endParaRPr>
        </a:p>
      </dsp:txBody>
      <dsp:txXfrm rot="10800000">
        <a:off x="792500" y="1771077"/>
        <a:ext cx="1623581" cy="681303"/>
      </dsp:txXfrm>
    </dsp:sp>
    <dsp:sp modelId="{40D8012C-DB03-467C-9200-1D519AF2EEAB}">
      <dsp:nvSpPr>
        <dsp:cNvPr id="0" name=""/>
        <dsp:cNvSpPr/>
      </dsp:nvSpPr>
      <dsp:spPr>
        <a:xfrm>
          <a:off x="281523" y="1771077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2E3A0B-6C88-4576-AC5E-88869743644D}">
      <dsp:nvSpPr>
        <dsp:cNvPr id="0" name=""/>
        <dsp:cNvSpPr/>
      </dsp:nvSpPr>
      <dsp:spPr>
        <a:xfrm rot="10800000">
          <a:off x="622174" y="2655754"/>
          <a:ext cx="1793907" cy="681303"/>
        </a:xfrm>
        <a:prstGeom prst="homePlate">
          <a:avLst/>
        </a:prstGeom>
        <a:solidFill>
          <a:srgbClr val="4C819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0" i="0" kern="1200" dirty="0">
              <a:latin typeface="Georgia" panose="02040502050405020303" pitchFamily="18" charset="0"/>
            </a:rPr>
            <a:t>Buy in </a:t>
          </a:r>
          <a:r>
            <a:rPr lang="sv-SE" sz="1400" b="0" i="0" kern="1200" dirty="0" err="1">
              <a:latin typeface="Georgia" panose="02040502050405020303" pitchFamily="18" charset="0"/>
            </a:rPr>
            <a:t>credibility</a:t>
          </a:r>
          <a:endParaRPr lang="sv-SE" sz="1400" b="0" kern="1200" dirty="0">
            <a:latin typeface="Georgia" panose="02040502050405020303" pitchFamily="18" charset="0"/>
          </a:endParaRPr>
        </a:p>
      </dsp:txBody>
      <dsp:txXfrm rot="10800000">
        <a:off x="792500" y="2655754"/>
        <a:ext cx="1623581" cy="681303"/>
      </dsp:txXfrm>
    </dsp:sp>
    <dsp:sp modelId="{CF0D099D-704C-447C-A0BE-B8858FC0457B}">
      <dsp:nvSpPr>
        <dsp:cNvPr id="0" name=""/>
        <dsp:cNvSpPr/>
      </dsp:nvSpPr>
      <dsp:spPr>
        <a:xfrm>
          <a:off x="281523" y="2655754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E2E93-C457-451F-ABDB-DDF22BC29F61}">
      <dsp:nvSpPr>
        <dsp:cNvPr id="0" name=""/>
        <dsp:cNvSpPr/>
      </dsp:nvSpPr>
      <dsp:spPr>
        <a:xfrm rot="10800000">
          <a:off x="622174" y="1722"/>
          <a:ext cx="1793907" cy="681303"/>
        </a:xfrm>
        <a:prstGeom prst="homePlate">
          <a:avLst/>
        </a:prstGeom>
        <a:solidFill>
          <a:srgbClr val="4C819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latin typeface="Georgia" panose="02040502050405020303" pitchFamily="18" charset="0"/>
            </a:rPr>
            <a:t>Control the </a:t>
          </a:r>
          <a:r>
            <a:rPr lang="sv-SE" sz="1400" kern="1200" dirty="0" err="1">
              <a:latin typeface="Georgia" panose="02040502050405020303" pitchFamily="18" charset="0"/>
            </a:rPr>
            <a:t>ground</a:t>
          </a:r>
          <a:endParaRPr lang="sv-SE" sz="1400" kern="1200" dirty="0">
            <a:latin typeface="Georgia" panose="02040502050405020303" pitchFamily="18" charset="0"/>
          </a:endParaRPr>
        </a:p>
      </dsp:txBody>
      <dsp:txXfrm rot="10800000">
        <a:off x="792500" y="1722"/>
        <a:ext cx="1623581" cy="681303"/>
      </dsp:txXfrm>
    </dsp:sp>
    <dsp:sp modelId="{CAAB49B9-9994-4D63-A949-0EEAA682A31A}">
      <dsp:nvSpPr>
        <dsp:cNvPr id="0" name=""/>
        <dsp:cNvSpPr/>
      </dsp:nvSpPr>
      <dsp:spPr>
        <a:xfrm>
          <a:off x="281523" y="1722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5CDB45-8937-4A8F-96AF-503D7C49EA06}">
      <dsp:nvSpPr>
        <dsp:cNvPr id="0" name=""/>
        <dsp:cNvSpPr/>
      </dsp:nvSpPr>
      <dsp:spPr>
        <a:xfrm rot="10800000">
          <a:off x="622174" y="886399"/>
          <a:ext cx="1793907" cy="681303"/>
        </a:xfrm>
        <a:prstGeom prst="homePlate">
          <a:avLst/>
        </a:prstGeom>
        <a:solidFill>
          <a:srgbClr val="4C819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latin typeface="Georgia" panose="02040502050405020303" pitchFamily="18" charset="0"/>
            </a:rPr>
            <a:t>Spin the media</a:t>
          </a:r>
        </a:p>
      </dsp:txBody>
      <dsp:txXfrm rot="10800000">
        <a:off x="792500" y="886399"/>
        <a:ext cx="1623581" cy="681303"/>
      </dsp:txXfrm>
    </dsp:sp>
    <dsp:sp modelId="{EB174E7A-6C42-487C-8136-1FAB12A634B8}">
      <dsp:nvSpPr>
        <dsp:cNvPr id="0" name=""/>
        <dsp:cNvSpPr/>
      </dsp:nvSpPr>
      <dsp:spPr>
        <a:xfrm>
          <a:off x="281523" y="886399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79E03B-129A-40A9-9A38-CD819AAFBCBE}">
      <dsp:nvSpPr>
        <dsp:cNvPr id="0" name=""/>
        <dsp:cNvSpPr/>
      </dsp:nvSpPr>
      <dsp:spPr>
        <a:xfrm rot="10800000">
          <a:off x="622174" y="1771077"/>
          <a:ext cx="1793907" cy="681303"/>
        </a:xfrm>
        <a:prstGeom prst="homePlat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 err="1">
              <a:latin typeface="Georgia" panose="02040502050405020303" pitchFamily="18" charset="0"/>
            </a:rPr>
            <a:t>Engineer</a:t>
          </a:r>
          <a:r>
            <a:rPr lang="sv-SE" sz="1400" kern="1200" dirty="0">
              <a:latin typeface="Georgia" panose="02040502050405020303" pitchFamily="18" charset="0"/>
            </a:rPr>
            <a:t> a </a:t>
          </a:r>
          <a:r>
            <a:rPr lang="sv-SE" sz="1400" kern="1200" dirty="0" err="1">
              <a:latin typeface="Georgia" panose="02040502050405020303" pitchFamily="18" charset="0"/>
            </a:rPr>
            <a:t>following</a:t>
          </a:r>
          <a:endParaRPr lang="sv-SE" sz="1400" kern="1200" dirty="0">
            <a:latin typeface="Georgia" panose="02040502050405020303" pitchFamily="18" charset="0"/>
          </a:endParaRPr>
        </a:p>
      </dsp:txBody>
      <dsp:txXfrm rot="10800000">
        <a:off x="792500" y="1771077"/>
        <a:ext cx="1623581" cy="681303"/>
      </dsp:txXfrm>
    </dsp:sp>
    <dsp:sp modelId="{40D8012C-DB03-467C-9200-1D519AF2EEAB}">
      <dsp:nvSpPr>
        <dsp:cNvPr id="0" name=""/>
        <dsp:cNvSpPr/>
      </dsp:nvSpPr>
      <dsp:spPr>
        <a:xfrm>
          <a:off x="281523" y="1771077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2E3A0B-6C88-4576-AC5E-88869743644D}">
      <dsp:nvSpPr>
        <dsp:cNvPr id="0" name=""/>
        <dsp:cNvSpPr/>
      </dsp:nvSpPr>
      <dsp:spPr>
        <a:xfrm rot="10800000">
          <a:off x="622174" y="2655754"/>
          <a:ext cx="1793907" cy="681303"/>
        </a:xfrm>
        <a:prstGeom prst="homePlat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0" i="0" kern="1200" dirty="0">
              <a:latin typeface="Georgia" panose="02040502050405020303" pitchFamily="18" charset="0"/>
            </a:rPr>
            <a:t>Buy in </a:t>
          </a:r>
          <a:r>
            <a:rPr lang="sv-SE" sz="1400" b="0" i="0" kern="1200" dirty="0" err="1">
              <a:latin typeface="Georgia" panose="02040502050405020303" pitchFamily="18" charset="0"/>
            </a:rPr>
            <a:t>credibility</a:t>
          </a:r>
          <a:endParaRPr lang="sv-SE" sz="1400" b="0" kern="1200" dirty="0">
            <a:latin typeface="Georgia" panose="02040502050405020303" pitchFamily="18" charset="0"/>
          </a:endParaRPr>
        </a:p>
      </dsp:txBody>
      <dsp:txXfrm rot="10800000">
        <a:off x="792500" y="2655754"/>
        <a:ext cx="1623581" cy="681303"/>
      </dsp:txXfrm>
    </dsp:sp>
    <dsp:sp modelId="{CF0D099D-704C-447C-A0BE-B8858FC0457B}">
      <dsp:nvSpPr>
        <dsp:cNvPr id="0" name=""/>
        <dsp:cNvSpPr/>
      </dsp:nvSpPr>
      <dsp:spPr>
        <a:xfrm>
          <a:off x="281523" y="2655754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E2E93-C457-451F-ABDB-DDF22BC29F61}">
      <dsp:nvSpPr>
        <dsp:cNvPr id="0" name=""/>
        <dsp:cNvSpPr/>
      </dsp:nvSpPr>
      <dsp:spPr>
        <a:xfrm rot="10800000">
          <a:off x="622174" y="1722"/>
          <a:ext cx="1793907" cy="681303"/>
        </a:xfrm>
        <a:prstGeom prst="homePlate">
          <a:avLst/>
        </a:prstGeom>
        <a:solidFill>
          <a:srgbClr val="4C819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latin typeface="Georgia" panose="02040502050405020303" pitchFamily="18" charset="0"/>
            </a:rPr>
            <a:t>Control the </a:t>
          </a:r>
          <a:r>
            <a:rPr lang="sv-SE" sz="1400" kern="1200" dirty="0" err="1">
              <a:latin typeface="Georgia" panose="02040502050405020303" pitchFamily="18" charset="0"/>
            </a:rPr>
            <a:t>ground</a:t>
          </a:r>
          <a:endParaRPr lang="sv-SE" sz="1400" kern="1200" dirty="0">
            <a:latin typeface="Georgia" panose="02040502050405020303" pitchFamily="18" charset="0"/>
          </a:endParaRPr>
        </a:p>
      </dsp:txBody>
      <dsp:txXfrm rot="10800000">
        <a:off x="792500" y="1722"/>
        <a:ext cx="1623581" cy="681303"/>
      </dsp:txXfrm>
    </dsp:sp>
    <dsp:sp modelId="{CAAB49B9-9994-4D63-A949-0EEAA682A31A}">
      <dsp:nvSpPr>
        <dsp:cNvPr id="0" name=""/>
        <dsp:cNvSpPr/>
      </dsp:nvSpPr>
      <dsp:spPr>
        <a:xfrm>
          <a:off x="281523" y="1722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5CDB45-8937-4A8F-96AF-503D7C49EA06}">
      <dsp:nvSpPr>
        <dsp:cNvPr id="0" name=""/>
        <dsp:cNvSpPr/>
      </dsp:nvSpPr>
      <dsp:spPr>
        <a:xfrm rot="10800000">
          <a:off x="622174" y="886399"/>
          <a:ext cx="1793907" cy="681303"/>
        </a:xfrm>
        <a:prstGeom prst="homePlate">
          <a:avLst/>
        </a:prstGeom>
        <a:solidFill>
          <a:srgbClr val="4C819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latin typeface="Georgia" panose="02040502050405020303" pitchFamily="18" charset="0"/>
            </a:rPr>
            <a:t>Spin the media</a:t>
          </a:r>
        </a:p>
      </dsp:txBody>
      <dsp:txXfrm rot="10800000">
        <a:off x="792500" y="886399"/>
        <a:ext cx="1623581" cy="681303"/>
      </dsp:txXfrm>
    </dsp:sp>
    <dsp:sp modelId="{EB174E7A-6C42-487C-8136-1FAB12A634B8}">
      <dsp:nvSpPr>
        <dsp:cNvPr id="0" name=""/>
        <dsp:cNvSpPr/>
      </dsp:nvSpPr>
      <dsp:spPr>
        <a:xfrm>
          <a:off x="281523" y="886399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79E03B-129A-40A9-9A38-CD819AAFBCBE}">
      <dsp:nvSpPr>
        <dsp:cNvPr id="0" name=""/>
        <dsp:cNvSpPr/>
      </dsp:nvSpPr>
      <dsp:spPr>
        <a:xfrm rot="10800000">
          <a:off x="622174" y="1771077"/>
          <a:ext cx="1793907" cy="681303"/>
        </a:xfrm>
        <a:prstGeom prst="homePlat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 err="1">
              <a:latin typeface="Georgia" panose="02040502050405020303" pitchFamily="18" charset="0"/>
            </a:rPr>
            <a:t>Engineer</a:t>
          </a:r>
          <a:r>
            <a:rPr lang="sv-SE" sz="1400" kern="1200" dirty="0">
              <a:latin typeface="Georgia" panose="02040502050405020303" pitchFamily="18" charset="0"/>
            </a:rPr>
            <a:t> a </a:t>
          </a:r>
          <a:r>
            <a:rPr lang="sv-SE" sz="1400" kern="1200" dirty="0" err="1">
              <a:latin typeface="Georgia" panose="02040502050405020303" pitchFamily="18" charset="0"/>
            </a:rPr>
            <a:t>following</a:t>
          </a:r>
          <a:endParaRPr lang="sv-SE" sz="1400" kern="1200" dirty="0">
            <a:latin typeface="Georgia" panose="02040502050405020303" pitchFamily="18" charset="0"/>
          </a:endParaRPr>
        </a:p>
      </dsp:txBody>
      <dsp:txXfrm rot="10800000">
        <a:off x="792500" y="1771077"/>
        <a:ext cx="1623581" cy="681303"/>
      </dsp:txXfrm>
    </dsp:sp>
    <dsp:sp modelId="{40D8012C-DB03-467C-9200-1D519AF2EEAB}">
      <dsp:nvSpPr>
        <dsp:cNvPr id="0" name=""/>
        <dsp:cNvSpPr/>
      </dsp:nvSpPr>
      <dsp:spPr>
        <a:xfrm>
          <a:off x="281523" y="1771077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2E3A0B-6C88-4576-AC5E-88869743644D}">
      <dsp:nvSpPr>
        <dsp:cNvPr id="0" name=""/>
        <dsp:cNvSpPr/>
      </dsp:nvSpPr>
      <dsp:spPr>
        <a:xfrm rot="10800000">
          <a:off x="622174" y="2655754"/>
          <a:ext cx="1793907" cy="681303"/>
        </a:xfrm>
        <a:prstGeom prst="homePlat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0" i="0" kern="1200" dirty="0">
              <a:latin typeface="Georgia" panose="02040502050405020303" pitchFamily="18" charset="0"/>
            </a:rPr>
            <a:t>Buy in </a:t>
          </a:r>
          <a:r>
            <a:rPr lang="sv-SE" sz="1400" b="0" i="0" kern="1200" dirty="0" err="1">
              <a:latin typeface="Georgia" panose="02040502050405020303" pitchFamily="18" charset="0"/>
            </a:rPr>
            <a:t>credibility</a:t>
          </a:r>
          <a:endParaRPr lang="sv-SE" sz="1400" b="0" kern="1200" dirty="0">
            <a:latin typeface="Georgia" panose="02040502050405020303" pitchFamily="18" charset="0"/>
          </a:endParaRPr>
        </a:p>
      </dsp:txBody>
      <dsp:txXfrm rot="10800000">
        <a:off x="792500" y="2655754"/>
        <a:ext cx="1623581" cy="681303"/>
      </dsp:txXfrm>
    </dsp:sp>
    <dsp:sp modelId="{CF0D099D-704C-447C-A0BE-B8858FC0457B}">
      <dsp:nvSpPr>
        <dsp:cNvPr id="0" name=""/>
        <dsp:cNvSpPr/>
      </dsp:nvSpPr>
      <dsp:spPr>
        <a:xfrm>
          <a:off x="281523" y="2655754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E2E93-C457-451F-ABDB-DDF22BC29F61}">
      <dsp:nvSpPr>
        <dsp:cNvPr id="0" name=""/>
        <dsp:cNvSpPr/>
      </dsp:nvSpPr>
      <dsp:spPr>
        <a:xfrm rot="10800000">
          <a:off x="622174" y="1722"/>
          <a:ext cx="1793907" cy="681303"/>
        </a:xfrm>
        <a:prstGeom prst="homePlate">
          <a:avLst/>
        </a:prstGeom>
        <a:solidFill>
          <a:srgbClr val="4C819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latin typeface="Georgia" panose="02040502050405020303" pitchFamily="18" charset="0"/>
            </a:rPr>
            <a:t>Control the </a:t>
          </a:r>
          <a:r>
            <a:rPr lang="sv-SE" sz="1400" kern="1200" dirty="0" err="1">
              <a:latin typeface="Georgia" panose="02040502050405020303" pitchFamily="18" charset="0"/>
            </a:rPr>
            <a:t>ground</a:t>
          </a:r>
          <a:endParaRPr lang="sv-SE" sz="1400" kern="1200" dirty="0">
            <a:latin typeface="Georgia" panose="02040502050405020303" pitchFamily="18" charset="0"/>
          </a:endParaRPr>
        </a:p>
      </dsp:txBody>
      <dsp:txXfrm rot="10800000">
        <a:off x="792500" y="1722"/>
        <a:ext cx="1623581" cy="681303"/>
      </dsp:txXfrm>
    </dsp:sp>
    <dsp:sp modelId="{CAAB49B9-9994-4D63-A949-0EEAA682A31A}">
      <dsp:nvSpPr>
        <dsp:cNvPr id="0" name=""/>
        <dsp:cNvSpPr/>
      </dsp:nvSpPr>
      <dsp:spPr>
        <a:xfrm>
          <a:off x="281523" y="1722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5CDB45-8937-4A8F-96AF-503D7C49EA06}">
      <dsp:nvSpPr>
        <dsp:cNvPr id="0" name=""/>
        <dsp:cNvSpPr/>
      </dsp:nvSpPr>
      <dsp:spPr>
        <a:xfrm rot="10800000">
          <a:off x="622174" y="886399"/>
          <a:ext cx="1793907" cy="681303"/>
        </a:xfrm>
        <a:prstGeom prst="homePlate">
          <a:avLst/>
        </a:prstGeom>
        <a:solidFill>
          <a:srgbClr val="4C819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latin typeface="Georgia" panose="02040502050405020303" pitchFamily="18" charset="0"/>
            </a:rPr>
            <a:t>Spin the media</a:t>
          </a:r>
        </a:p>
      </dsp:txBody>
      <dsp:txXfrm rot="10800000">
        <a:off x="792500" y="886399"/>
        <a:ext cx="1623581" cy="681303"/>
      </dsp:txXfrm>
    </dsp:sp>
    <dsp:sp modelId="{EB174E7A-6C42-487C-8136-1FAB12A634B8}">
      <dsp:nvSpPr>
        <dsp:cNvPr id="0" name=""/>
        <dsp:cNvSpPr/>
      </dsp:nvSpPr>
      <dsp:spPr>
        <a:xfrm>
          <a:off x="281523" y="886399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79E03B-129A-40A9-9A38-CD819AAFBCBE}">
      <dsp:nvSpPr>
        <dsp:cNvPr id="0" name=""/>
        <dsp:cNvSpPr/>
      </dsp:nvSpPr>
      <dsp:spPr>
        <a:xfrm rot="10800000">
          <a:off x="622174" y="1771077"/>
          <a:ext cx="1793907" cy="681303"/>
        </a:xfrm>
        <a:prstGeom prst="homePlat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 err="1">
              <a:latin typeface="Georgia" panose="02040502050405020303" pitchFamily="18" charset="0"/>
            </a:rPr>
            <a:t>Engineer</a:t>
          </a:r>
          <a:r>
            <a:rPr lang="sv-SE" sz="1400" kern="1200" dirty="0">
              <a:latin typeface="Georgia" panose="02040502050405020303" pitchFamily="18" charset="0"/>
            </a:rPr>
            <a:t> a </a:t>
          </a:r>
          <a:r>
            <a:rPr lang="sv-SE" sz="1400" kern="1200" dirty="0" err="1">
              <a:latin typeface="Georgia" panose="02040502050405020303" pitchFamily="18" charset="0"/>
            </a:rPr>
            <a:t>following</a:t>
          </a:r>
          <a:endParaRPr lang="sv-SE" sz="1400" kern="1200" dirty="0">
            <a:latin typeface="Georgia" panose="02040502050405020303" pitchFamily="18" charset="0"/>
          </a:endParaRPr>
        </a:p>
      </dsp:txBody>
      <dsp:txXfrm rot="10800000">
        <a:off x="792500" y="1771077"/>
        <a:ext cx="1623581" cy="681303"/>
      </dsp:txXfrm>
    </dsp:sp>
    <dsp:sp modelId="{40D8012C-DB03-467C-9200-1D519AF2EEAB}">
      <dsp:nvSpPr>
        <dsp:cNvPr id="0" name=""/>
        <dsp:cNvSpPr/>
      </dsp:nvSpPr>
      <dsp:spPr>
        <a:xfrm>
          <a:off x="281523" y="1771077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2E3A0B-6C88-4576-AC5E-88869743644D}">
      <dsp:nvSpPr>
        <dsp:cNvPr id="0" name=""/>
        <dsp:cNvSpPr/>
      </dsp:nvSpPr>
      <dsp:spPr>
        <a:xfrm rot="10800000">
          <a:off x="622174" y="2655754"/>
          <a:ext cx="1793907" cy="681303"/>
        </a:xfrm>
        <a:prstGeom prst="homePlat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0" i="0" kern="1200" dirty="0">
              <a:latin typeface="Georgia" panose="02040502050405020303" pitchFamily="18" charset="0"/>
            </a:rPr>
            <a:t>Buy in </a:t>
          </a:r>
          <a:r>
            <a:rPr lang="sv-SE" sz="1400" b="0" i="0" kern="1200" dirty="0" err="1">
              <a:latin typeface="Georgia" panose="02040502050405020303" pitchFamily="18" charset="0"/>
            </a:rPr>
            <a:t>credibility</a:t>
          </a:r>
          <a:endParaRPr lang="sv-SE" sz="1400" b="0" kern="1200" dirty="0">
            <a:latin typeface="Georgia" panose="02040502050405020303" pitchFamily="18" charset="0"/>
          </a:endParaRPr>
        </a:p>
      </dsp:txBody>
      <dsp:txXfrm rot="10800000">
        <a:off x="792500" y="2655754"/>
        <a:ext cx="1623581" cy="681303"/>
      </dsp:txXfrm>
    </dsp:sp>
    <dsp:sp modelId="{CF0D099D-704C-447C-A0BE-B8858FC0457B}">
      <dsp:nvSpPr>
        <dsp:cNvPr id="0" name=""/>
        <dsp:cNvSpPr/>
      </dsp:nvSpPr>
      <dsp:spPr>
        <a:xfrm>
          <a:off x="281523" y="2655754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E2E93-C457-451F-ABDB-DDF22BC29F61}">
      <dsp:nvSpPr>
        <dsp:cNvPr id="0" name=""/>
        <dsp:cNvSpPr/>
      </dsp:nvSpPr>
      <dsp:spPr>
        <a:xfrm rot="10800000">
          <a:off x="622174" y="1722"/>
          <a:ext cx="1793907" cy="681303"/>
        </a:xfrm>
        <a:prstGeom prst="homePlate">
          <a:avLst/>
        </a:prstGeom>
        <a:solidFill>
          <a:srgbClr val="4C819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latin typeface="Georgia" panose="02040502050405020303" pitchFamily="18" charset="0"/>
            </a:rPr>
            <a:t>Control the </a:t>
          </a:r>
          <a:r>
            <a:rPr lang="sv-SE" sz="1400" kern="1200" dirty="0" err="1">
              <a:latin typeface="Georgia" panose="02040502050405020303" pitchFamily="18" charset="0"/>
            </a:rPr>
            <a:t>ground</a:t>
          </a:r>
          <a:endParaRPr lang="sv-SE" sz="1400" kern="1200" dirty="0">
            <a:latin typeface="Georgia" panose="02040502050405020303" pitchFamily="18" charset="0"/>
          </a:endParaRPr>
        </a:p>
      </dsp:txBody>
      <dsp:txXfrm rot="10800000">
        <a:off x="792500" y="1722"/>
        <a:ext cx="1623581" cy="681303"/>
      </dsp:txXfrm>
    </dsp:sp>
    <dsp:sp modelId="{CAAB49B9-9994-4D63-A949-0EEAA682A31A}">
      <dsp:nvSpPr>
        <dsp:cNvPr id="0" name=""/>
        <dsp:cNvSpPr/>
      </dsp:nvSpPr>
      <dsp:spPr>
        <a:xfrm>
          <a:off x="281523" y="1722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5CDB45-8937-4A8F-96AF-503D7C49EA06}">
      <dsp:nvSpPr>
        <dsp:cNvPr id="0" name=""/>
        <dsp:cNvSpPr/>
      </dsp:nvSpPr>
      <dsp:spPr>
        <a:xfrm rot="10800000">
          <a:off x="622174" y="886399"/>
          <a:ext cx="1793907" cy="681303"/>
        </a:xfrm>
        <a:prstGeom prst="homePlate">
          <a:avLst/>
        </a:prstGeom>
        <a:solidFill>
          <a:srgbClr val="4C819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>
              <a:latin typeface="Georgia" panose="02040502050405020303" pitchFamily="18" charset="0"/>
            </a:rPr>
            <a:t>Spin the media</a:t>
          </a:r>
        </a:p>
      </dsp:txBody>
      <dsp:txXfrm rot="10800000">
        <a:off x="792500" y="886399"/>
        <a:ext cx="1623581" cy="681303"/>
      </dsp:txXfrm>
    </dsp:sp>
    <dsp:sp modelId="{EB174E7A-6C42-487C-8136-1FAB12A634B8}">
      <dsp:nvSpPr>
        <dsp:cNvPr id="0" name=""/>
        <dsp:cNvSpPr/>
      </dsp:nvSpPr>
      <dsp:spPr>
        <a:xfrm>
          <a:off x="281523" y="886399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79E03B-129A-40A9-9A38-CD819AAFBCBE}">
      <dsp:nvSpPr>
        <dsp:cNvPr id="0" name=""/>
        <dsp:cNvSpPr/>
      </dsp:nvSpPr>
      <dsp:spPr>
        <a:xfrm rot="10800000">
          <a:off x="622174" y="1771077"/>
          <a:ext cx="1793907" cy="681303"/>
        </a:xfrm>
        <a:prstGeom prst="homePlat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 err="1">
              <a:latin typeface="Georgia" panose="02040502050405020303" pitchFamily="18" charset="0"/>
            </a:rPr>
            <a:t>Engineer</a:t>
          </a:r>
          <a:r>
            <a:rPr lang="sv-SE" sz="1400" kern="1200" dirty="0">
              <a:latin typeface="Georgia" panose="02040502050405020303" pitchFamily="18" charset="0"/>
            </a:rPr>
            <a:t> a </a:t>
          </a:r>
          <a:r>
            <a:rPr lang="sv-SE" sz="1400" kern="1200" dirty="0" err="1">
              <a:latin typeface="Georgia" panose="02040502050405020303" pitchFamily="18" charset="0"/>
            </a:rPr>
            <a:t>following</a:t>
          </a:r>
          <a:endParaRPr lang="sv-SE" sz="1400" kern="1200" dirty="0">
            <a:latin typeface="Georgia" panose="02040502050405020303" pitchFamily="18" charset="0"/>
          </a:endParaRPr>
        </a:p>
      </dsp:txBody>
      <dsp:txXfrm rot="10800000">
        <a:off x="792500" y="1771077"/>
        <a:ext cx="1623581" cy="681303"/>
      </dsp:txXfrm>
    </dsp:sp>
    <dsp:sp modelId="{40D8012C-DB03-467C-9200-1D519AF2EEAB}">
      <dsp:nvSpPr>
        <dsp:cNvPr id="0" name=""/>
        <dsp:cNvSpPr/>
      </dsp:nvSpPr>
      <dsp:spPr>
        <a:xfrm>
          <a:off x="281523" y="1771077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2E3A0B-6C88-4576-AC5E-88869743644D}">
      <dsp:nvSpPr>
        <dsp:cNvPr id="0" name=""/>
        <dsp:cNvSpPr/>
      </dsp:nvSpPr>
      <dsp:spPr>
        <a:xfrm rot="10800000">
          <a:off x="622174" y="2655754"/>
          <a:ext cx="1793907" cy="681303"/>
        </a:xfrm>
        <a:prstGeom prst="homePlat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36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0" i="0" kern="1200" dirty="0">
              <a:latin typeface="Georgia" panose="02040502050405020303" pitchFamily="18" charset="0"/>
            </a:rPr>
            <a:t>Buy in </a:t>
          </a:r>
          <a:r>
            <a:rPr lang="sv-SE" sz="1400" b="0" i="0" kern="1200" dirty="0" err="1">
              <a:latin typeface="Georgia" panose="02040502050405020303" pitchFamily="18" charset="0"/>
            </a:rPr>
            <a:t>credibility</a:t>
          </a:r>
          <a:endParaRPr lang="sv-SE" sz="1400" b="0" kern="1200" dirty="0">
            <a:latin typeface="Georgia" panose="02040502050405020303" pitchFamily="18" charset="0"/>
          </a:endParaRPr>
        </a:p>
      </dsp:txBody>
      <dsp:txXfrm rot="10800000">
        <a:off x="792500" y="2655754"/>
        <a:ext cx="1623581" cy="681303"/>
      </dsp:txXfrm>
    </dsp:sp>
    <dsp:sp modelId="{CF0D099D-704C-447C-A0BE-B8858FC0457B}">
      <dsp:nvSpPr>
        <dsp:cNvPr id="0" name=""/>
        <dsp:cNvSpPr/>
      </dsp:nvSpPr>
      <dsp:spPr>
        <a:xfrm>
          <a:off x="281523" y="2655754"/>
          <a:ext cx="681303" cy="681303"/>
        </a:xfrm>
        <a:prstGeom prst="ellipse">
          <a:avLst/>
        </a:prstGeom>
        <a:blipFill dpi="0"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5A7218-A658-48D3-8892-319AE59B02DD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EABC0-9477-4431-8C2D-515F6884D57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5879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66002D-A074-44BE-BFDA-8498C9A4B71A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3979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66002D-A074-44BE-BFDA-8498C9A4B71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285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B7BB89-2F6F-4619-87BB-C5BBCEA75A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F141726-016D-4286-B09D-1305F8CF5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2088088-5138-414C-9754-8634696CD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AFE1C6-4935-4ED3-AAF8-21D39414B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974D70C-32A8-41CA-A0A1-0C90B5EEC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4906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76D45D1-2B9D-4C42-804A-85E0DAFEC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A2C69AE-C0B2-4766-A477-AA7BDB10E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CD95617-06AC-48BF-AFFC-4E793DF8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95FBB50-AF2C-4612-A5C8-194E42B74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7696291-C21E-4C78-9C69-A37F3E870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876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F984575-1004-48CB-AE5F-AE79E5BEA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4948EA8-5D64-431C-A94C-9CF4F399A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ECA4308-1012-41D0-8D24-5553C3F77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261AD2F-AE12-48EB-8E76-AA0AFF8A8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590FBEA-6651-489C-A90A-BA61F232D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2434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6FB24A2-8AB4-427B-80FD-5349CC471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43319A7-98A9-4947-A407-3B186A1B8D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E34E9F8-57FD-4C1C-A596-247843FA4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E72C277-E102-4021-AF34-DFBBEBBD8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E6EC88A-B99C-4713-824A-77B852ED4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4973F04-86E4-40DC-8146-50875C0AE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283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2D076F-838C-49E8-9078-8C2A8A072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89A2A4B-69AC-40D7-90A8-9D34CD468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102EF4C-F7E5-463D-A737-88A4E03723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9F5BEA9-B4A4-46EF-8D2E-5C9B78EC9F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993E985-049F-4F28-BA16-C81B22761D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E874A875-F203-4AD2-8CE5-F4A591E22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81C02DD-0E7D-4FF3-86BC-B0624ECF6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C069540-274A-4C9C-9387-2614C330A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6809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9CFBCF-5E40-4CE5-B963-FCD9677F7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23B1D25-6031-4974-886A-04D9FF899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94972B5-5DE5-48CF-B8FE-097FBF430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BCCEADD-09A8-48C2-9AF9-49D0D8E5C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8242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92DC73E-7CBE-4E99-97A5-966EBC00F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30E7B3BC-00CC-49D9-A68E-0B07EA99B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FE2BC3F-82CF-426B-BABE-0DDED6AEA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5599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5FF15EC-4324-4127-A285-89595D9BF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417A2F0-FDB5-4896-B099-7AF0C32D8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F27FCB6-9DA6-4DD6-95B0-E812F764F2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257912F-F351-4F85-B0CF-E4106BC82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8567279-528F-4EFC-BB9B-11B48CD82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BE0F126-EFCC-43EE-87A4-15F71DFE6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7527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B822F2-F7C0-4431-BBDB-B82D22402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AEF867-661B-42FF-9CDF-48BE818628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309A5F6-1AB9-4F03-9F14-12BC6F35A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9F6A23F-4C05-45BC-AF47-4A5B25C2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88A0822-4082-4EA6-9690-9A85353A9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31A8732-1C1C-418E-8E58-9AD7B0D03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8563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7E7281-404C-4547-9967-14C48CEBB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DD8736A-C986-4BCE-914F-D81F1876C0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A9E70A1-8184-4B0A-B756-244C39D2C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195C171-7539-447B-8A5E-7C0ABEF91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473AA8C-FA56-4848-A8BA-789B9B9A1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4122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C337ED7A-41BC-40BA-BF25-E94ED4BCE4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C374B9A-33EC-4662-AC30-B4434779EB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52425EE-4042-499D-BDF1-6EF657B67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7011516-23E3-41F7-A514-84AAC20AE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530D53-CEC1-41A7-9CBE-0A245E622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7657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B7BB89-2F6F-4619-87BB-C5BBCEA75A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7306" y="1214438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F141726-016D-4286-B09D-1305F8CF5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2088088-5138-414C-9754-8634696CD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AFE1C6-4935-4ED3-AAF8-21D39414B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974D70C-32A8-41CA-A0A1-0C90B5EEC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16676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76D45D1-2B9D-4C42-804A-85E0DAFEC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205" y="134322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A2C69AE-C0B2-4766-A477-AA7BDB10E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205" y="1731347"/>
            <a:ext cx="10515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CD95617-06AC-48BF-AFFC-4E793DF8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95FBB50-AF2C-4612-A5C8-194E42B74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7696291-C21E-4C78-9C69-A37F3E870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2075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F984575-1004-48CB-AE5F-AE79E5BEA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4948EA8-5D64-431C-A94C-9CF4F399A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ECA4308-1012-41D0-8D24-5553C3F77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261AD2F-AE12-48EB-8E76-AA0AFF8A8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590FBEA-6651-489C-A90A-BA61F232D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83914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6FB24A2-8AB4-427B-80FD-5349CC471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43319A7-98A9-4947-A407-3B186A1B8D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E34E9F8-57FD-4C1C-A596-247843FA4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E72C277-E102-4021-AF34-DFBBEBBD8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E6EC88A-B99C-4713-824A-77B852ED4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4973F04-86E4-40DC-8146-50875C0AE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6756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2D076F-838C-49E8-9078-8C2A8A072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89A2A4B-69AC-40D7-90A8-9D34CD468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102EF4C-F7E5-463D-A737-88A4E03723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9F5BEA9-B4A4-46EF-8D2E-5C9B78EC9F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993E985-049F-4F28-BA16-C81B22761D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E874A875-F203-4AD2-8CE5-F4A591E22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81C02DD-0E7D-4FF3-86BC-B0624ECF6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C069540-274A-4C9C-9387-2614C330A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37990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9CFBCF-5E40-4CE5-B963-FCD9677F7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23B1D25-6031-4974-886A-04D9FF899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94972B5-5DE5-48CF-B8FE-097FBF430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BCCEADD-09A8-48C2-9AF9-49D0D8E5C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677861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92DC73E-7CBE-4E99-97A5-966EBC00F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30E7B3BC-00CC-49D9-A68E-0B07EA99B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FE2BC3F-82CF-426B-BABE-0DDED6AEA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978552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5FF15EC-4324-4127-A285-89595D9BF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417A2F0-FDB5-4896-B099-7AF0C32D8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F27FCB6-9DA6-4DD6-95B0-E812F764F2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257912F-F351-4F85-B0CF-E4106BC82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8567279-528F-4EFC-BB9B-11B48CD82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BE0F126-EFCC-43EE-87A4-15F71DFE6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18871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B822F2-F7C0-4431-BBDB-B82D22402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AEF867-661B-42FF-9CDF-48BE818628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309A5F6-1AB9-4F03-9F14-12BC6F35A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9F6A23F-4C05-45BC-AF47-4A5B25C2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88A0822-4082-4EA6-9690-9A85353A9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31A8732-1C1C-418E-8E58-9AD7B0D03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13404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7E7281-404C-4547-9967-14C48CEBB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DD8736A-C986-4BCE-914F-D81F1876C0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A9E70A1-8184-4B0A-B756-244C39D2C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195C171-7539-447B-8A5E-7C0ABEF91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473AA8C-FA56-4848-A8BA-789B9B9A1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69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C337ED7A-41BC-40BA-BF25-E94ED4BCE4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C374B9A-33EC-4662-AC30-B4434779EB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52425EE-4042-499D-BDF1-6EF657B67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7011516-23E3-41F7-A514-84AAC20AE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530D53-CEC1-41A7-9CBE-0A245E622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8745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A1E846-8204-4717-87AC-A7EA889418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4163" y="534535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762E788-F2B0-4EB7-942A-CBD6728BA7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E95DA88-BC13-4A36-8AA5-CBAC1A49C8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EA4794-1382-483E-8FCF-96761B36BD75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8C16F00-1B3F-4D6C-89E1-77F9D773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EE83574-6B7F-4059-B8A0-F12A3B935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CE87D-327A-4FC2-B4E7-069E966D2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7115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D4E4F1-7B71-4C07-B6B3-5CF1224D8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177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3DDE4F0-E7B7-47F2-8268-43E523E9F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63884A8-5029-43B9-A7A4-5A89C61FCB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EA4794-1382-483E-8FCF-96761B36BD75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B9B395-ABBC-46CA-ACEE-FDB1B806C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2C1B947-B893-4C20-B9FF-E4C3A852B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CE87D-327A-4FC2-B4E7-069E966D2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2339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714D09-918D-47F5-9E27-4496EA4F9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6C58DF3-5837-472F-A7DA-D2824F976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DA1B621-4C47-4E33-875D-BE1988D1F5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EA4794-1382-483E-8FCF-96761B36BD75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C94F3B6-C908-4B06-AA9B-A6B3AD8E8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BBECC58-CB26-4D63-B2B9-E72E65586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CE87D-327A-4FC2-B4E7-069E966D2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4143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8BDB28-695A-4A22-B808-98DAB4F87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177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26B1652-0BB4-4E21-BFED-54446B7FF9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B4E6F85-1373-4ED9-91CC-587ACBCB0C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743282D-3218-402C-A40A-1845A606B5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EA4794-1382-483E-8FCF-96761B36BD75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7218D43-6721-4F6E-8B1B-65BB6D215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8D5DF6D-4404-4ED2-8D1B-24890BBF4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CE87D-327A-4FC2-B4E7-069E966D2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3393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C0FA19-B28A-4380-94D5-8C290DB14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6AA8078-8CAD-4085-8DF5-69DC0895B2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6906E18-CE74-4C2C-9962-F77BBC0BA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05810C7-7D75-4BEA-9A02-4764E87EED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86D1341-197C-4383-9874-8384B6A227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704BEAC4-4C48-4114-8856-C68BC017B9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EA4794-1382-483E-8FCF-96761B36BD75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3EF11DAC-9307-40ED-A86D-6FF821A54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F8D174E-980F-4D5A-8ADB-9A62E1324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CE87D-327A-4FC2-B4E7-069E966D2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78947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76B393-35E8-4D6E-96F0-8AB26EA57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177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F955383-9D58-4E78-870E-E03FB3372F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EA4794-1382-483E-8FCF-96761B36BD75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25FC292-85E3-49B6-9D38-032B8A480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5D41701-499B-4171-BDB4-AD2149C1E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CE87D-327A-4FC2-B4E7-069E966D2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6589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6C51D11-3CBA-434D-9B06-8B21DE71F9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EA4794-1382-483E-8FCF-96761B36BD75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F8384B6-961B-4F9D-AD67-3BF2A5EDD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81FC5D6-2713-4331-9844-D328BE16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CE87D-327A-4FC2-B4E7-069E966D2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7149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9F595D2-92DC-42F3-9DD8-96F57A29B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A3A1545-01DE-43A6-ACBF-12D76D57D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0B6FBA9-23ED-4B9F-AA01-C2B447947A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EB06A40-64BC-4F75-A3BB-070F26088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EA4794-1382-483E-8FCF-96761B36BD75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735F8FF-0F9F-46F8-B690-42388152F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161152F-8F2F-4EC6-ABFB-7119A2878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CE87D-327A-4FC2-B4E7-069E966D2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6699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5643308-F847-48F0-8831-39ECBDA4C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C0F83646-6D13-4F71-B84D-48580D80B8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GB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EA62EDA-B4F3-4C7C-B880-1A77ABCCD1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708D6D2-FDBF-4461-A0A3-5F2A5692A0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EA4794-1382-483E-8FCF-96761B36BD75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0C0663D-6307-4231-B69A-34A44C53E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873971F-CB25-4FD9-BA5F-9CD28407A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CE87D-327A-4FC2-B4E7-069E966D2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2057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B2EC98-797E-4BEB-82CF-CC0AF2430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177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40F0066-22A8-422E-8AEF-0D8D4EB57C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9ED4B79-4501-456F-9F70-A6FA93D0F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EA4794-1382-483E-8FCF-96761B36BD75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241B418-1B72-4F97-929A-068F52382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25973CA-7AEE-4A01-A116-DDD7C4E85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CE87D-327A-4FC2-B4E7-069E966D2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9932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C47CC13-103F-4EBE-AD19-88388F5306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F431797-429E-4E0C-81F0-036A3DC288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102CE9B-E429-46A4-850E-CE172CE9A1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EA4794-1382-483E-8FCF-96761B36BD75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22779F1-4938-4103-8AC8-F224F364F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993B44A-34CF-4B64-BEE6-5290757C0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CE87D-327A-4FC2-B4E7-069E966D2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3931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B7BB89-2F6F-4619-87BB-C5BBCEA75A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7306" y="1214438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F141726-016D-4286-B09D-1305F8CF5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2088088-5138-414C-9754-8634696CD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AFE1C6-4935-4ED3-AAF8-21D39414B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974D70C-32A8-41CA-A0A1-0C90B5EEC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18864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76D45D1-2B9D-4C42-804A-85E0DAFEC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205" y="134322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A2C69AE-C0B2-4766-A477-AA7BDB10E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205" y="1731347"/>
            <a:ext cx="10515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CD95617-06AC-48BF-AFFC-4E793DF8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95FBB50-AF2C-4612-A5C8-194E42B74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7696291-C21E-4C78-9C69-A37F3E870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12986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F984575-1004-48CB-AE5F-AE79E5BEA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4948EA8-5D64-431C-A94C-9CF4F399A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ECA4308-1012-41D0-8D24-5553C3F77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261AD2F-AE12-48EB-8E76-AA0AFF8A8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590FBEA-6651-489C-A90A-BA61F232D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53979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6FB24A2-8AB4-427B-80FD-5349CC471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43319A7-98A9-4947-A407-3B186A1B8D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E34E9F8-57FD-4C1C-A596-247843FA4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E72C277-E102-4021-AF34-DFBBEBBD8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E6EC88A-B99C-4713-824A-77B852ED4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4973F04-86E4-40DC-8146-50875C0AE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135862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2D076F-838C-49E8-9078-8C2A8A072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89A2A4B-69AC-40D7-90A8-9D34CD468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102EF4C-F7E5-463D-A737-88A4E03723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9F5BEA9-B4A4-46EF-8D2E-5C9B78EC9F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993E985-049F-4F28-BA16-C81B22761D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E874A875-F203-4AD2-8CE5-F4A591E22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81C02DD-0E7D-4FF3-86BC-B0624ECF6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C069540-274A-4C9C-9387-2614C330A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963189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9CFBCF-5E40-4CE5-B963-FCD9677F7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23B1D25-6031-4974-886A-04D9FF899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94972B5-5DE5-48CF-B8FE-097FBF430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BCCEADD-09A8-48C2-9AF9-49D0D8E5C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56856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92DC73E-7CBE-4E99-97A5-966EBC00F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30E7B3BC-00CC-49D9-A68E-0B07EA99B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FE2BC3F-82CF-426B-BABE-0DDED6AEA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06350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5FF15EC-4324-4127-A285-89595D9BF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417A2F0-FDB5-4896-B099-7AF0C32D8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F27FCB6-9DA6-4DD6-95B0-E812F764F2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257912F-F351-4F85-B0CF-E4106BC82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8567279-528F-4EFC-BB9B-11B48CD82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BE0F126-EFCC-43EE-87A4-15F71DFE6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62305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B822F2-F7C0-4431-BBDB-B82D22402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AEF867-661B-42FF-9CDF-48BE818628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309A5F6-1AB9-4F03-9F14-12BC6F35A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9F6A23F-4C05-45BC-AF47-4A5B25C2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88A0822-4082-4EA6-9690-9A85353A9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31A8732-1C1C-418E-8E58-9AD7B0D03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62402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7E7281-404C-4547-9967-14C48CEBB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DD8736A-C986-4BCE-914F-D81F1876C0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A9E70A1-8184-4B0A-B756-244C39D2C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195C171-7539-447B-8A5E-7C0ABEF91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473AA8C-FA56-4848-A8BA-789B9B9A1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55699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C337ED7A-41BC-40BA-BF25-E94ED4BCE4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C374B9A-33EC-4662-AC30-B4434779EB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52425EE-4042-499D-BDF1-6EF657B67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7011516-23E3-41F7-A514-84AAC20AE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530D53-CEC1-41A7-9CBE-0A245E622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52443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A1E846-8204-4717-87AC-A7EA889418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4163" y="534535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762E788-F2B0-4EB7-942A-CBD6728BA7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E95DA88-BC13-4A36-8AA5-CBAC1A49C8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EA4794-1382-483E-8FCF-96761B36BD75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8C16F00-1B3F-4D6C-89E1-77F9D773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EE83574-6B7F-4059-B8A0-F12A3B935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CE87D-327A-4FC2-B4E7-069E966D2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7017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D4E4F1-7B71-4C07-B6B3-5CF1224D8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177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3DDE4F0-E7B7-47F2-8268-43E523E9F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63884A8-5029-43B9-A7A4-5A89C61FCB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EA4794-1382-483E-8FCF-96761B36BD75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B9B395-ABBC-46CA-ACEE-FDB1B806C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2C1B947-B893-4C20-B9FF-E4C3A852B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CE87D-327A-4FC2-B4E7-069E966D2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0959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714D09-918D-47F5-9E27-4496EA4F9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6C58DF3-5837-472F-A7DA-D2824F976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DA1B621-4C47-4E33-875D-BE1988D1F5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EA4794-1382-483E-8FCF-96761B36BD75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C94F3B6-C908-4B06-AA9B-A6B3AD8E8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BBECC58-CB26-4D63-B2B9-E72E65586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CE87D-327A-4FC2-B4E7-069E966D2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1123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8BDB28-695A-4A22-B808-98DAB4F87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177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26B1652-0BB4-4E21-BFED-54446B7FF9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B4E6F85-1373-4ED9-91CC-587ACBCB0C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743282D-3218-402C-A40A-1845A606B5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EA4794-1382-483E-8FCF-96761B36BD75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7218D43-6721-4F6E-8B1B-65BB6D215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8D5DF6D-4404-4ED2-8D1B-24890BBF4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CE87D-327A-4FC2-B4E7-069E966D2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4236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C0FA19-B28A-4380-94D5-8C290DB14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6AA8078-8CAD-4085-8DF5-69DC0895B2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6906E18-CE74-4C2C-9962-F77BBC0BA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05810C7-7D75-4BEA-9A02-4764E87EED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86D1341-197C-4383-9874-8384B6A227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704BEAC4-4C48-4114-8856-C68BC017B9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EA4794-1382-483E-8FCF-96761B36BD75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3EF11DAC-9307-40ED-A86D-6FF821A54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F8D174E-980F-4D5A-8ADB-9A62E1324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CE87D-327A-4FC2-B4E7-069E966D2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8143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76B393-35E8-4D6E-96F0-8AB26EA57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177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F955383-9D58-4E78-870E-E03FB3372F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EA4794-1382-483E-8FCF-96761B36BD75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25FC292-85E3-49B6-9D38-032B8A480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5D41701-499B-4171-BDB4-AD2149C1E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CE87D-327A-4FC2-B4E7-069E966D2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2186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6C51D11-3CBA-434D-9B06-8B21DE71F9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EA4794-1382-483E-8FCF-96761B36BD75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F8384B6-961B-4F9D-AD67-3BF2A5EDD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81FC5D6-2713-4331-9844-D328BE16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CE87D-327A-4FC2-B4E7-069E966D2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2937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9F595D2-92DC-42F3-9DD8-96F57A29B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A3A1545-01DE-43A6-ACBF-12D76D57D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0B6FBA9-23ED-4B9F-AA01-C2B447947A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EB06A40-64BC-4F75-A3BB-070F26088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EA4794-1382-483E-8FCF-96761B36BD75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735F8FF-0F9F-46F8-B690-42388152F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161152F-8F2F-4EC6-ABFB-7119A2878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CE87D-327A-4FC2-B4E7-069E966D2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0267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5643308-F847-48F0-8831-39ECBDA4C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C0F83646-6D13-4F71-B84D-48580D80B8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GB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EA62EDA-B4F3-4C7C-B880-1A77ABCCD1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708D6D2-FDBF-4461-A0A3-5F2A5692A0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EA4794-1382-483E-8FCF-96761B36BD75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0C0663D-6307-4231-B69A-34A44C53E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873971F-CB25-4FD9-BA5F-9CD28407A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CE87D-327A-4FC2-B4E7-069E966D2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04498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B2EC98-797E-4BEB-82CF-CC0AF2430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177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40F0066-22A8-422E-8AEF-0D8D4EB57C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9ED4B79-4501-456F-9F70-A6FA93D0F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EA4794-1382-483E-8FCF-96761B36BD75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241B418-1B72-4F97-929A-068F52382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25973CA-7AEE-4A01-A116-DDD7C4E85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CE87D-327A-4FC2-B4E7-069E966D2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74799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C47CC13-103F-4EBE-AD19-88388F5306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F431797-429E-4E0C-81F0-036A3DC288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102CE9B-E429-46A4-850E-CE172CE9A1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EA4794-1382-483E-8FCF-96761B36BD75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22779F1-4938-4103-8AC8-F224F364F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993B44A-34CF-4B64-BEE6-5290757C0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CE87D-327A-4FC2-B4E7-069E966D2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757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CF913A5-0ABF-4DAF-A426-851DB039B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192BC03-7F78-4372-B6DB-C885C96465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2EBD81E-077C-453B-8A45-55B55FD3DC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1094F5-8435-41D9-9CE7-05A91DDBEF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8F22F91-3F7F-47D1-8AA0-1A829EF4E0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5088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BFB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CF913A5-0ABF-4DAF-A426-851DB039B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205" y="136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192BC03-7F78-4372-B6DB-C885C96465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99205" y="186654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2EBD81E-077C-453B-8A45-55B55FD3DC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205" y="63585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1094F5-8435-41D9-9CE7-05A91DDBEF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99605" y="63585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8F22F91-3F7F-47D1-8AA0-1A829EF4E0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7160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A102F8A2-BEA8-4DE1-9C20-70D63809F642}"/>
              </a:ext>
            </a:extLst>
          </p:cNvPr>
          <p:cNvSpPr/>
          <p:nvPr/>
        </p:nvSpPr>
        <p:spPr>
          <a:xfrm>
            <a:off x="-1" y="1"/>
            <a:ext cx="1047915" cy="6858000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Bildobjekt 2">
            <a:extLst>
              <a:ext uri="{FF2B5EF4-FFF2-40B4-BE49-F238E27FC236}">
                <a16:creationId xmlns:a16="http://schemas.microsoft.com/office/drawing/2014/main" id="{7ADCAD71-A065-4AB3-9F0F-927305791C8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90" y="193816"/>
            <a:ext cx="745331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081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BFB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23A3F6A-A73D-4515-B643-AD0AAD2D7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5ECF487-80BB-446D-B079-C28ECE2D7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4" y="2675732"/>
            <a:ext cx="10515600" cy="3146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3AA523-2B0E-4D2E-AD71-BF52248AE0BB}"/>
              </a:ext>
            </a:extLst>
          </p:cNvPr>
          <p:cNvSpPr/>
          <p:nvPr/>
        </p:nvSpPr>
        <p:spPr>
          <a:xfrm rot="16200000">
            <a:off x="5625505" y="347131"/>
            <a:ext cx="940993" cy="12192001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FE7F4DD0-DB61-4090-A9E5-5186364F8B2F}"/>
              </a:ext>
            </a:extLst>
          </p:cNvPr>
          <p:cNvSpPr/>
          <p:nvPr/>
        </p:nvSpPr>
        <p:spPr>
          <a:xfrm rot="16200000">
            <a:off x="5779542" y="-5806581"/>
            <a:ext cx="632903" cy="12192001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Bildobjekt 2">
            <a:extLst>
              <a:ext uri="{FF2B5EF4-FFF2-40B4-BE49-F238E27FC236}">
                <a16:creationId xmlns:a16="http://schemas.microsoft.com/office/drawing/2014/main" id="{40B7B947-36F7-486A-A494-88B7C9D9140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260" y="5975136"/>
            <a:ext cx="903469" cy="94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3281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Garamond" panose="02020404030301010803" pitchFamily="18" charset="0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BFB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CF913A5-0ABF-4DAF-A426-851DB039B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205" y="136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192BC03-7F78-4372-B6DB-C885C96465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99205" y="186654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2EBD81E-077C-453B-8A45-55B55FD3DC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205" y="63585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738B0-5ACB-49BB-81F7-2CA25741AAE2}" type="datetimeFigureOut">
              <a:rPr lang="sv-SE" smtClean="0"/>
              <a:t>2021-11-25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1094F5-8435-41D9-9CE7-05A91DDBEF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99605" y="63585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8F22F91-3F7F-47D1-8AA0-1A829EF4E0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7160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0230C-4CC4-429B-BABA-1B97355E1526}" type="slidenum">
              <a:rPr lang="sv-SE" smtClean="0"/>
              <a:t>‹#›</a:t>
            </a:fld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A102F8A2-BEA8-4DE1-9C20-70D63809F642}"/>
              </a:ext>
            </a:extLst>
          </p:cNvPr>
          <p:cNvSpPr/>
          <p:nvPr/>
        </p:nvSpPr>
        <p:spPr>
          <a:xfrm>
            <a:off x="-1" y="1"/>
            <a:ext cx="1047915" cy="6858000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Bildobjekt 2">
            <a:extLst>
              <a:ext uri="{FF2B5EF4-FFF2-40B4-BE49-F238E27FC236}">
                <a16:creationId xmlns:a16="http://schemas.microsoft.com/office/drawing/2014/main" id="{7ADCAD71-A065-4AB3-9F0F-927305791C8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90" y="193816"/>
            <a:ext cx="745331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851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BFB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23A3F6A-A73D-4515-B643-AD0AAD2D7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5ECF487-80BB-446D-B079-C28ECE2D7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4" y="2675732"/>
            <a:ext cx="10515600" cy="3146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3AA523-2B0E-4D2E-AD71-BF52248AE0BB}"/>
              </a:ext>
            </a:extLst>
          </p:cNvPr>
          <p:cNvSpPr/>
          <p:nvPr/>
        </p:nvSpPr>
        <p:spPr>
          <a:xfrm rot="16200000">
            <a:off x="5625505" y="347131"/>
            <a:ext cx="940993" cy="12192001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FE7F4DD0-DB61-4090-A9E5-5186364F8B2F}"/>
              </a:ext>
            </a:extLst>
          </p:cNvPr>
          <p:cNvSpPr/>
          <p:nvPr/>
        </p:nvSpPr>
        <p:spPr>
          <a:xfrm rot="16200000">
            <a:off x="5779542" y="-5806581"/>
            <a:ext cx="632903" cy="12192001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Bildobjekt 2">
            <a:extLst>
              <a:ext uri="{FF2B5EF4-FFF2-40B4-BE49-F238E27FC236}">
                <a16:creationId xmlns:a16="http://schemas.microsoft.com/office/drawing/2014/main" id="{40B7B947-36F7-486A-A494-88B7C9D9140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260" y="5975136"/>
            <a:ext cx="903469" cy="94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971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Garamond" panose="02020404030301010803" pitchFamily="18" charset="0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4.pn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25.svg"/><Relationship Id="rId9" Type="http://schemas.microsoft.com/office/2007/relationships/diagramDrawing" Target="../diagrams/drawing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10" Type="http://schemas.openxmlformats.org/officeDocument/2006/relationships/image" Target="../media/image1.png"/><Relationship Id="rId4" Type="http://schemas.openxmlformats.org/officeDocument/2006/relationships/image" Target="../media/image28.png"/><Relationship Id="rId9" Type="http://schemas.openxmlformats.org/officeDocument/2006/relationships/image" Target="../media/image3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11" Type="http://schemas.openxmlformats.org/officeDocument/2006/relationships/image" Target="../media/image40.svg"/><Relationship Id="rId5" Type="http://schemas.openxmlformats.org/officeDocument/2006/relationships/diagramQuickStyle" Target="../diagrams/quickStyle9.xml"/><Relationship Id="rId10" Type="http://schemas.openxmlformats.org/officeDocument/2006/relationships/image" Target="../media/image39.png"/><Relationship Id="rId4" Type="http://schemas.openxmlformats.org/officeDocument/2006/relationships/diagramLayout" Target="../diagrams/layout9.xml"/><Relationship Id="rId9" Type="http://schemas.openxmlformats.org/officeDocument/2006/relationships/image" Target="../media/image38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11" Type="http://schemas.openxmlformats.org/officeDocument/2006/relationships/image" Target="../media/image40.svg"/><Relationship Id="rId5" Type="http://schemas.openxmlformats.org/officeDocument/2006/relationships/diagramQuickStyle" Target="../diagrams/quickStyle10.xml"/><Relationship Id="rId10" Type="http://schemas.openxmlformats.org/officeDocument/2006/relationships/image" Target="../media/image39.png"/><Relationship Id="rId4" Type="http://schemas.openxmlformats.org/officeDocument/2006/relationships/diagramLayout" Target="../diagrams/layout10.xml"/><Relationship Id="rId9" Type="http://schemas.openxmlformats.org/officeDocument/2006/relationships/image" Target="../media/image38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13" Type="http://schemas.microsoft.com/office/2007/relationships/diagramDrawing" Target="../diagrams/drawing11.xml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diagramColors" Target="../diagrams/colors11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svg"/><Relationship Id="rId11" Type="http://schemas.openxmlformats.org/officeDocument/2006/relationships/diagramQuickStyle" Target="../diagrams/quickStyle11.xml"/><Relationship Id="rId5" Type="http://schemas.openxmlformats.org/officeDocument/2006/relationships/image" Target="../media/image45.png"/><Relationship Id="rId10" Type="http://schemas.openxmlformats.org/officeDocument/2006/relationships/diagramLayout" Target="../diagrams/layout11.xml"/><Relationship Id="rId4" Type="http://schemas.openxmlformats.org/officeDocument/2006/relationships/image" Target="../media/image44.svg"/><Relationship Id="rId9" Type="http://schemas.openxmlformats.org/officeDocument/2006/relationships/diagramData" Target="../diagrams/data11.xml"/><Relationship Id="rId1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3F734A-6F98-4EF0-ABF2-205CB83AA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71" y="2216491"/>
            <a:ext cx="5738337" cy="824577"/>
          </a:xfrm>
        </p:spPr>
        <p:txBody>
          <a:bodyPr>
            <a:normAutofit fontScale="90000"/>
          </a:bodyPr>
          <a:lstStyle/>
          <a:p>
            <a:r>
              <a:rPr lang="sv-SE" b="1" u="sng" dirty="0">
                <a:latin typeface="Georgia" panose="02040502050405020303" pitchFamily="18" charset="0"/>
              </a:rPr>
              <a:t>Farm </a:t>
            </a:r>
            <a:r>
              <a:rPr lang="sv-SE" b="1" u="sng" dirty="0" err="1">
                <a:latin typeface="Georgia" panose="02040502050405020303" pitchFamily="18" charset="0"/>
              </a:rPr>
              <a:t>sales</a:t>
            </a:r>
            <a:r>
              <a:rPr lang="sv-SE" b="1" u="sng" dirty="0">
                <a:latin typeface="Georgia" panose="02040502050405020303" pitchFamily="18" charset="0"/>
              </a:rPr>
              <a:t> and the </a:t>
            </a:r>
            <a:r>
              <a:rPr lang="sv-SE" b="1" u="sng" dirty="0" err="1">
                <a:latin typeface="Georgia" panose="02040502050405020303" pitchFamily="18" charset="0"/>
              </a:rPr>
              <a:t>alcohol</a:t>
            </a:r>
            <a:r>
              <a:rPr lang="sv-SE" b="1" u="sng" dirty="0">
                <a:latin typeface="Georgia" panose="02040502050405020303" pitchFamily="18" charset="0"/>
              </a:rPr>
              <a:t> </a:t>
            </a:r>
            <a:r>
              <a:rPr lang="sv-SE" b="1" u="sng" dirty="0" err="1">
                <a:latin typeface="Georgia" panose="02040502050405020303" pitchFamily="18" charset="0"/>
              </a:rPr>
              <a:t>industry</a:t>
            </a:r>
            <a:endParaRPr lang="sv-SE" b="1" u="sng" dirty="0">
              <a:latin typeface="Georgia" panose="02040502050405020303" pitchFamily="18" charset="0"/>
            </a:endParaRP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57B8B33-10E6-4DD7-8DA6-C0AC3DAF28A0}"/>
              </a:ext>
            </a:extLst>
          </p:cNvPr>
          <p:cNvSpPr/>
          <p:nvPr/>
        </p:nvSpPr>
        <p:spPr>
          <a:xfrm rot="16200000">
            <a:off x="5625505" y="347131"/>
            <a:ext cx="940993" cy="12192001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2077C4AA-2025-4168-ABC5-1D68C50A832C}"/>
              </a:ext>
            </a:extLst>
          </p:cNvPr>
          <p:cNvSpPr/>
          <p:nvPr/>
        </p:nvSpPr>
        <p:spPr>
          <a:xfrm rot="16200000">
            <a:off x="5779547" y="-5773219"/>
            <a:ext cx="632903" cy="12192001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Bildobjekt 2">
            <a:extLst>
              <a:ext uri="{FF2B5EF4-FFF2-40B4-BE49-F238E27FC236}">
                <a16:creationId xmlns:a16="http://schemas.microsoft.com/office/drawing/2014/main" id="{AD094A76-0C2A-4FCB-A783-01DFD9BA06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260" y="5975136"/>
            <a:ext cx="903469" cy="94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915CDFE6-7AB8-4AF5-BED4-9A549B6985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480" y="614348"/>
            <a:ext cx="4588115" cy="5355784"/>
          </a:xfrm>
          <a:prstGeom prst="rect">
            <a:avLst/>
          </a:prstGeo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3FED1932-F508-42EE-A2F8-E0E918A53862}"/>
              </a:ext>
            </a:extLst>
          </p:cNvPr>
          <p:cNvSpPr/>
          <p:nvPr/>
        </p:nvSpPr>
        <p:spPr>
          <a:xfrm>
            <a:off x="878041" y="3417996"/>
            <a:ext cx="46537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2400" b="1" i="1" dirty="0" err="1">
                <a:latin typeface="Georgia" panose="02040502050405020303" pitchFamily="18" charset="0"/>
              </a:rPr>
              <a:t>How</a:t>
            </a:r>
            <a:r>
              <a:rPr lang="sv-SE" sz="2400" b="1" i="1" dirty="0">
                <a:latin typeface="Georgia" panose="02040502050405020303" pitchFamily="18" charset="0"/>
              </a:rPr>
              <a:t> </a:t>
            </a:r>
            <a:r>
              <a:rPr lang="sv-SE" sz="2400" b="1" i="1" dirty="0" err="1">
                <a:latin typeface="Georgia" panose="02040502050405020303" pitchFamily="18" charset="0"/>
              </a:rPr>
              <a:t>does</a:t>
            </a:r>
            <a:r>
              <a:rPr lang="sv-SE" sz="2400" b="1" i="1" dirty="0">
                <a:latin typeface="Georgia" panose="02040502050405020303" pitchFamily="18" charset="0"/>
              </a:rPr>
              <a:t> the </a:t>
            </a:r>
            <a:r>
              <a:rPr lang="sv-SE" sz="2400" b="1" i="1" dirty="0" err="1">
                <a:latin typeface="Georgia" panose="02040502050405020303" pitchFamily="18" charset="0"/>
              </a:rPr>
              <a:t>industry</a:t>
            </a:r>
            <a:r>
              <a:rPr lang="sv-SE" sz="2400" b="1" i="1" dirty="0">
                <a:latin typeface="Georgia" panose="02040502050405020303" pitchFamily="18" charset="0"/>
              </a:rPr>
              <a:t> </a:t>
            </a:r>
            <a:r>
              <a:rPr lang="sv-SE" sz="2400" b="1" i="1" dirty="0" err="1">
                <a:latin typeface="Georgia" panose="02040502050405020303" pitchFamily="18" charset="0"/>
              </a:rPr>
              <a:t>operate</a:t>
            </a:r>
            <a:r>
              <a:rPr lang="sv-SE" sz="2400" b="1" i="1" dirty="0">
                <a:latin typeface="Georgia" panose="02040502050405020303" pitchFamily="18" charset="0"/>
              </a:rPr>
              <a:t> in the farm </a:t>
            </a:r>
            <a:r>
              <a:rPr lang="sv-SE" sz="2400" b="1" i="1" dirty="0" err="1">
                <a:latin typeface="Georgia" panose="02040502050405020303" pitchFamily="18" charset="0"/>
              </a:rPr>
              <a:t>sales</a:t>
            </a:r>
            <a:r>
              <a:rPr lang="sv-SE" sz="2400" b="1" i="1" dirty="0">
                <a:latin typeface="Georgia" panose="02040502050405020303" pitchFamily="18" charset="0"/>
              </a:rPr>
              <a:t> </a:t>
            </a:r>
            <a:r>
              <a:rPr lang="sv-SE" sz="2400" b="1" i="1" dirty="0" err="1">
                <a:latin typeface="Georgia" panose="02040502050405020303" pitchFamily="18" charset="0"/>
              </a:rPr>
              <a:t>question</a:t>
            </a:r>
            <a:r>
              <a:rPr lang="sv-SE" sz="2400" b="1" i="1" dirty="0">
                <a:latin typeface="Georgia" panose="02040502050405020303" pitchFamily="18" charset="0"/>
              </a:rPr>
              <a:t>?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1366747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F59BD59-008D-4F56-9D66-1EBD03443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395" y="193816"/>
            <a:ext cx="10515600" cy="1325563"/>
          </a:xfrm>
        </p:spPr>
        <p:txBody>
          <a:bodyPr/>
          <a:lstStyle/>
          <a:p>
            <a:r>
              <a:rPr lang="sv-SE" b="1" dirty="0">
                <a:latin typeface="Georgia" panose="02040502050405020303" pitchFamily="18" charset="0"/>
              </a:rPr>
              <a:t>Disposition</a:t>
            </a:r>
            <a:endParaRPr lang="en-GB" b="1" dirty="0">
              <a:latin typeface="Georgia" panose="02040502050405020303" pitchFamily="18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A3C65E6-A6DC-4CB8-825B-304B1C2D4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451137"/>
            <a:ext cx="10515600" cy="4351338"/>
          </a:xfrm>
        </p:spPr>
        <p:txBody>
          <a:bodyPr/>
          <a:lstStyle/>
          <a:p>
            <a:r>
              <a:rPr lang="en-GB" dirty="0">
                <a:latin typeface="Georgia" panose="02040502050405020303" pitchFamily="18" charset="0"/>
              </a:rPr>
              <a:t>Short background of yard sales</a:t>
            </a:r>
          </a:p>
          <a:p>
            <a:r>
              <a:rPr lang="en-GB" dirty="0">
                <a:latin typeface="Georgia" panose="02040502050405020303" pitchFamily="18" charset="0"/>
              </a:rPr>
              <a:t>IOGT-NTO´s work with the issue</a:t>
            </a:r>
          </a:p>
          <a:p>
            <a:r>
              <a:rPr lang="en-GB" dirty="0">
                <a:latin typeface="Georgia" panose="02040502050405020303" pitchFamily="18" charset="0"/>
              </a:rPr>
              <a:t>The industry and yard sales – how does the industry act?</a:t>
            </a:r>
          </a:p>
          <a:p>
            <a:r>
              <a:rPr lang="en-GB" dirty="0">
                <a:latin typeface="Georgia" panose="02040502050405020303" pitchFamily="18" charset="0"/>
              </a:rPr>
              <a:t>Summary</a:t>
            </a:r>
          </a:p>
          <a:p>
            <a:r>
              <a:rPr lang="en-GB" dirty="0">
                <a:latin typeface="Georgia" panose="02040502050405020303" pitchFamily="18" charset="0"/>
              </a:rPr>
              <a:t>Questions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E1CD764-AE55-48DB-BFC1-7BFF709BCE7D}"/>
              </a:ext>
            </a:extLst>
          </p:cNvPr>
          <p:cNvSpPr/>
          <p:nvPr/>
        </p:nvSpPr>
        <p:spPr>
          <a:xfrm>
            <a:off x="-1" y="1"/>
            <a:ext cx="1047915" cy="6858000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Bildobjekt 2">
            <a:extLst>
              <a:ext uri="{FF2B5EF4-FFF2-40B4-BE49-F238E27FC236}">
                <a16:creationId xmlns:a16="http://schemas.microsoft.com/office/drawing/2014/main" id="{D3E43707-64A1-4FC0-A974-A828EDC841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90" y="193816"/>
            <a:ext cx="745331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844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3F5565-CBAD-4ED6-9635-7E5323466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205" y="193816"/>
            <a:ext cx="10515600" cy="1325563"/>
          </a:xfrm>
        </p:spPr>
        <p:txBody>
          <a:bodyPr/>
          <a:lstStyle/>
          <a:p>
            <a:r>
              <a:rPr lang="sv-SE" sz="4000" b="1" dirty="0" err="1">
                <a:latin typeface="Georgia" panose="02040502050405020303" pitchFamily="18" charset="0"/>
              </a:rPr>
              <a:t>Background</a:t>
            </a:r>
            <a:endParaRPr lang="sv-SE" b="1" dirty="0">
              <a:latin typeface="Georgia" panose="02040502050405020303" pitchFamily="18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EB545AE-9154-49C4-8BF4-C4FF704EA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205" y="1720852"/>
            <a:ext cx="10515600" cy="4351338"/>
          </a:xfrm>
        </p:spPr>
        <p:txBody>
          <a:bodyPr>
            <a:normAutofit/>
          </a:bodyPr>
          <a:lstStyle/>
          <a:p>
            <a:r>
              <a:rPr lang="sv-SE" sz="2200" dirty="0">
                <a:latin typeface="Georgia" panose="02040502050405020303" pitchFamily="18" charset="0"/>
              </a:rPr>
              <a:t>The </a:t>
            </a:r>
            <a:r>
              <a:rPr lang="sv-SE" sz="2200" dirty="0" err="1">
                <a:latin typeface="Georgia" panose="02040502050405020303" pitchFamily="18" charset="0"/>
              </a:rPr>
              <a:t>issue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of</a:t>
            </a:r>
            <a:r>
              <a:rPr lang="sv-SE" sz="2200" dirty="0">
                <a:latin typeface="Georgia" panose="02040502050405020303" pitchFamily="18" charset="0"/>
              </a:rPr>
              <a:t> farm </a:t>
            </a:r>
            <a:r>
              <a:rPr lang="sv-SE" sz="2200" dirty="0" err="1">
                <a:latin typeface="Georgia" panose="02040502050405020303" pitchFamily="18" charset="0"/>
              </a:rPr>
              <a:t>sales</a:t>
            </a:r>
            <a:r>
              <a:rPr lang="sv-SE" sz="2200" dirty="0">
                <a:latin typeface="Georgia" panose="02040502050405020303" pitchFamily="18" charset="0"/>
              </a:rPr>
              <a:t> has </a:t>
            </a:r>
            <a:r>
              <a:rPr lang="sv-SE" sz="2200" dirty="0" err="1">
                <a:latin typeface="Georgia" panose="02040502050405020303" pitchFamily="18" charset="0"/>
              </a:rPr>
              <a:t>existed</a:t>
            </a:r>
            <a:r>
              <a:rPr lang="sv-SE" sz="2200" dirty="0">
                <a:latin typeface="Georgia" panose="02040502050405020303" pitchFamily="18" charset="0"/>
              </a:rPr>
              <a:t> in Sweden </a:t>
            </a:r>
            <a:r>
              <a:rPr lang="sv-SE" sz="2200" dirty="0" err="1">
                <a:latin typeface="Georgia" panose="02040502050405020303" pitchFamily="18" charset="0"/>
              </a:rPr>
              <a:t>since</a:t>
            </a:r>
            <a:r>
              <a:rPr lang="sv-SE" sz="2200" dirty="0">
                <a:latin typeface="Georgia" panose="02040502050405020303" pitchFamily="18" charset="0"/>
              </a:rPr>
              <a:t> the </a:t>
            </a:r>
            <a:r>
              <a:rPr lang="sv-SE" sz="2200" dirty="0" err="1">
                <a:latin typeface="Georgia" panose="02040502050405020303" pitchFamily="18" charset="0"/>
              </a:rPr>
              <a:t>early</a:t>
            </a:r>
            <a:r>
              <a:rPr lang="sv-SE" sz="2200" dirty="0">
                <a:latin typeface="Georgia" panose="02040502050405020303" pitchFamily="18" charset="0"/>
              </a:rPr>
              <a:t> 2000s and has </a:t>
            </a:r>
            <a:r>
              <a:rPr lang="sv-SE" sz="2200" dirty="0" err="1">
                <a:latin typeface="Georgia" panose="02040502050405020303" pitchFamily="18" charset="0"/>
              </a:rPr>
              <a:t>already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been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inquiried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twice</a:t>
            </a:r>
            <a:r>
              <a:rPr lang="sv-SE" sz="2200" dirty="0">
                <a:latin typeface="Georgia" panose="02040502050405020303" pitchFamily="18" charset="0"/>
              </a:rPr>
              <a:t>, 2007 and in 2010. </a:t>
            </a:r>
          </a:p>
          <a:p>
            <a:r>
              <a:rPr lang="sv-SE" sz="2200" dirty="0" err="1">
                <a:latin typeface="Georgia" panose="02040502050405020303" pitchFamily="18" charset="0"/>
              </a:rPr>
              <a:t>Both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of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these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inquiries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concluded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that</a:t>
            </a:r>
            <a:r>
              <a:rPr lang="sv-SE" sz="2200" dirty="0">
                <a:latin typeface="Georgia" panose="02040502050405020303" pitchFamily="18" charset="0"/>
              </a:rPr>
              <a:t> it is not </a:t>
            </a:r>
            <a:r>
              <a:rPr lang="sv-SE" sz="2200" dirty="0" err="1">
                <a:latin typeface="Georgia" panose="02040502050405020303" pitchFamily="18" charset="0"/>
              </a:rPr>
              <a:t>possible</a:t>
            </a:r>
            <a:r>
              <a:rPr lang="sv-SE" sz="2200" dirty="0">
                <a:latin typeface="Georgia" panose="02040502050405020303" pitchFamily="18" charset="0"/>
              </a:rPr>
              <a:t> to </a:t>
            </a:r>
            <a:r>
              <a:rPr lang="sv-SE" sz="2200" dirty="0" err="1">
                <a:latin typeface="Georgia" panose="02040502050405020303" pitchFamily="18" charset="0"/>
              </a:rPr>
              <a:t>combine</a:t>
            </a:r>
            <a:r>
              <a:rPr lang="sv-SE" sz="2200" dirty="0">
                <a:latin typeface="Georgia" panose="02040502050405020303" pitchFamily="18" charset="0"/>
              </a:rPr>
              <a:t> farm </a:t>
            </a:r>
            <a:r>
              <a:rPr lang="sv-SE" sz="2200" dirty="0" err="1">
                <a:latin typeface="Georgia" panose="02040502050405020303" pitchFamily="18" charset="0"/>
              </a:rPr>
              <a:t>sales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with</a:t>
            </a:r>
            <a:r>
              <a:rPr lang="sv-SE" sz="2200" dirty="0">
                <a:latin typeface="Georgia" panose="02040502050405020303" pitchFamily="18" charset="0"/>
              </a:rPr>
              <a:t> the </a:t>
            </a:r>
            <a:r>
              <a:rPr lang="sv-SE" sz="2200" dirty="0" err="1">
                <a:latin typeface="Georgia" panose="02040502050405020303" pitchFamily="18" charset="0"/>
              </a:rPr>
              <a:t>state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monopoly</a:t>
            </a:r>
            <a:r>
              <a:rPr lang="sv-SE" sz="2200" dirty="0">
                <a:latin typeface="Georgia" panose="02040502050405020303" pitchFamily="18" charset="0"/>
              </a:rPr>
              <a:t>. </a:t>
            </a:r>
          </a:p>
          <a:p>
            <a:r>
              <a:rPr lang="sv-SE" sz="2200" dirty="0">
                <a:latin typeface="Georgia" panose="02040502050405020303" pitchFamily="18" charset="0"/>
              </a:rPr>
              <a:t>The </a:t>
            </a:r>
            <a:r>
              <a:rPr lang="sv-SE" sz="2200" dirty="0" err="1">
                <a:latin typeface="Georgia" panose="02040502050405020303" pitchFamily="18" charset="0"/>
              </a:rPr>
              <a:t>main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discussion</a:t>
            </a:r>
            <a:r>
              <a:rPr lang="sv-SE" sz="2200" dirty="0">
                <a:latin typeface="Georgia" panose="02040502050405020303" pitchFamily="18" charset="0"/>
              </a:rPr>
              <a:t> has </a:t>
            </a:r>
            <a:r>
              <a:rPr lang="sv-SE" sz="2200" dirty="0" err="1">
                <a:latin typeface="Georgia" panose="02040502050405020303" pitchFamily="18" charset="0"/>
              </a:rPr>
              <a:t>centered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around</a:t>
            </a:r>
            <a:r>
              <a:rPr lang="sv-SE" sz="2200" dirty="0">
                <a:latin typeface="Georgia" panose="02040502050405020303" pitchFamily="18" charset="0"/>
              </a:rPr>
              <a:t> EU </a:t>
            </a:r>
            <a:r>
              <a:rPr lang="sv-SE" sz="2200" dirty="0" err="1">
                <a:latin typeface="Georgia" panose="02040502050405020303" pitchFamily="18" charset="0"/>
              </a:rPr>
              <a:t>legality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of</a:t>
            </a:r>
            <a:r>
              <a:rPr lang="sv-SE" sz="2200" dirty="0">
                <a:latin typeface="Georgia" panose="02040502050405020303" pitchFamily="18" charset="0"/>
              </a:rPr>
              <a:t> the </a:t>
            </a:r>
            <a:r>
              <a:rPr lang="sv-SE" sz="2200" dirty="0" err="1">
                <a:latin typeface="Georgia" panose="02040502050405020303" pitchFamily="18" charset="0"/>
              </a:rPr>
              <a:t>proposal</a:t>
            </a:r>
            <a:endParaRPr lang="sv-SE" sz="2200" dirty="0">
              <a:latin typeface="Georgia" panose="02040502050405020303" pitchFamily="18" charset="0"/>
            </a:endParaRPr>
          </a:p>
          <a:p>
            <a:r>
              <a:rPr lang="sv-SE" sz="2200" dirty="0">
                <a:latin typeface="Georgia" panose="02040502050405020303" pitchFamily="18" charset="0"/>
              </a:rPr>
              <a:t>In the so </a:t>
            </a:r>
            <a:r>
              <a:rPr lang="sv-SE" sz="2200" dirty="0" err="1">
                <a:latin typeface="Georgia" panose="02040502050405020303" pitchFamily="18" charset="0"/>
              </a:rPr>
              <a:t>called</a:t>
            </a:r>
            <a:r>
              <a:rPr lang="sv-SE" sz="2200" dirty="0">
                <a:latin typeface="Georgia" panose="02040502050405020303" pitchFamily="18" charset="0"/>
              </a:rPr>
              <a:t> ”</a:t>
            </a:r>
            <a:r>
              <a:rPr lang="sv-SE" sz="2200" dirty="0" err="1">
                <a:latin typeface="Georgia" panose="02040502050405020303" pitchFamily="18" charset="0"/>
              </a:rPr>
              <a:t>January</a:t>
            </a:r>
            <a:r>
              <a:rPr lang="sv-SE" sz="2200" dirty="0">
                <a:latin typeface="Georgia" panose="02040502050405020303" pitchFamily="18" charset="0"/>
              </a:rPr>
              <a:t> deal” the </a:t>
            </a:r>
            <a:r>
              <a:rPr lang="sv-SE" sz="2200" dirty="0" err="1">
                <a:latin typeface="Georgia" panose="02040502050405020303" pitchFamily="18" charset="0"/>
              </a:rPr>
              <a:t>parties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agreed</a:t>
            </a:r>
            <a:r>
              <a:rPr lang="sv-SE" sz="2200" dirty="0">
                <a:latin typeface="Georgia" panose="02040502050405020303" pitchFamily="18" charset="0"/>
              </a:rPr>
              <a:t> to </a:t>
            </a:r>
            <a:r>
              <a:rPr lang="sv-SE" sz="2200" dirty="0" err="1">
                <a:latin typeface="Georgia" panose="02040502050405020303" pitchFamily="18" charset="0"/>
              </a:rPr>
              <a:t>inquire</a:t>
            </a:r>
            <a:r>
              <a:rPr lang="sv-SE" sz="2200" dirty="0">
                <a:latin typeface="Georgia" panose="02040502050405020303" pitchFamily="18" charset="0"/>
              </a:rPr>
              <a:t> the </a:t>
            </a:r>
            <a:r>
              <a:rPr lang="sv-SE" sz="2200" dirty="0" err="1">
                <a:latin typeface="Georgia" panose="02040502050405020303" pitchFamily="18" charset="0"/>
              </a:rPr>
              <a:t>issue</a:t>
            </a:r>
            <a:r>
              <a:rPr lang="sv-SE" sz="2200" dirty="0">
                <a:latin typeface="Georgia" panose="02040502050405020303" pitchFamily="18" charset="0"/>
              </a:rPr>
              <a:t> on </a:t>
            </a:r>
            <a:r>
              <a:rPr lang="sv-SE" sz="2200" dirty="0" err="1">
                <a:latin typeface="Georgia" panose="02040502050405020303" pitchFamily="18" charset="0"/>
              </a:rPr>
              <a:t>third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time</a:t>
            </a:r>
            <a:r>
              <a:rPr lang="sv-SE" sz="2200" dirty="0">
                <a:latin typeface="Georgia" panose="02040502050405020303" pitchFamily="18" charset="0"/>
              </a:rPr>
              <a:t>.</a:t>
            </a:r>
          </a:p>
          <a:p>
            <a:r>
              <a:rPr lang="sv-SE" sz="2200" dirty="0">
                <a:latin typeface="Georgia" panose="02040502050405020303" pitchFamily="18" charset="0"/>
              </a:rPr>
              <a:t>The </a:t>
            </a:r>
            <a:r>
              <a:rPr lang="sv-SE" sz="2200" dirty="0" err="1">
                <a:latin typeface="Georgia" panose="02040502050405020303" pitchFamily="18" charset="0"/>
              </a:rPr>
              <a:t>third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inquiry</a:t>
            </a:r>
            <a:r>
              <a:rPr lang="sv-SE" sz="2200" dirty="0">
                <a:latin typeface="Georgia" panose="02040502050405020303" pitchFamily="18" charset="0"/>
              </a:rPr>
              <a:t> is set to be </a:t>
            </a:r>
            <a:r>
              <a:rPr lang="sv-SE" sz="2200" dirty="0" err="1">
                <a:latin typeface="Georgia" panose="02040502050405020303" pitchFamily="18" charset="0"/>
              </a:rPr>
              <a:t>presented</a:t>
            </a:r>
            <a:r>
              <a:rPr lang="sv-SE" sz="2200" dirty="0">
                <a:latin typeface="Georgia" panose="02040502050405020303" pitchFamily="18" charset="0"/>
              </a:rPr>
              <a:t> on the 8th </a:t>
            </a:r>
            <a:r>
              <a:rPr lang="sv-SE" sz="2200" dirty="0" err="1">
                <a:latin typeface="Georgia" panose="02040502050405020303" pitchFamily="18" charset="0"/>
              </a:rPr>
              <a:t>of</a:t>
            </a:r>
            <a:r>
              <a:rPr lang="sv-SE" sz="2200" dirty="0">
                <a:latin typeface="Georgia" panose="02040502050405020303" pitchFamily="18" charset="0"/>
              </a:rPr>
              <a:t> december 2021.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5650CC2C-5652-4DA3-9A1B-AF9986CA5D71}"/>
              </a:ext>
            </a:extLst>
          </p:cNvPr>
          <p:cNvSpPr/>
          <p:nvPr/>
        </p:nvSpPr>
        <p:spPr>
          <a:xfrm>
            <a:off x="-1" y="1"/>
            <a:ext cx="1047915" cy="6858000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Bildobjekt 2">
            <a:extLst>
              <a:ext uri="{FF2B5EF4-FFF2-40B4-BE49-F238E27FC236}">
                <a16:creationId xmlns:a16="http://schemas.microsoft.com/office/drawing/2014/main" id="{ED40C986-3829-4D6E-BBE1-39252C6FFA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90" y="193816"/>
            <a:ext cx="745331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7474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3F5565-CBAD-4ED6-9635-7E5323466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205" y="193816"/>
            <a:ext cx="10515600" cy="1325563"/>
          </a:xfrm>
        </p:spPr>
        <p:txBody>
          <a:bodyPr/>
          <a:lstStyle/>
          <a:p>
            <a:r>
              <a:rPr lang="sv-SE" sz="4000" b="1" dirty="0">
                <a:latin typeface="Georgia" panose="02040502050405020303" pitchFamily="18" charset="0"/>
              </a:rPr>
              <a:t>IOGT-NTO and Farm </a:t>
            </a:r>
            <a:r>
              <a:rPr lang="sv-SE" sz="4000" b="1" dirty="0" err="1">
                <a:latin typeface="Georgia" panose="02040502050405020303" pitchFamily="18" charset="0"/>
              </a:rPr>
              <a:t>sales</a:t>
            </a:r>
            <a:endParaRPr lang="sv-SE" b="1" dirty="0">
              <a:latin typeface="Georgia" panose="02040502050405020303" pitchFamily="18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EB545AE-9154-49C4-8BF4-C4FF704EA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205" y="1720852"/>
            <a:ext cx="10515600" cy="4848914"/>
          </a:xfrm>
        </p:spPr>
        <p:txBody>
          <a:bodyPr>
            <a:normAutofit/>
          </a:bodyPr>
          <a:lstStyle/>
          <a:p>
            <a:r>
              <a:rPr lang="sv-SE" sz="2200" dirty="0">
                <a:latin typeface="Georgia" panose="02040502050405020303" pitchFamily="18" charset="0"/>
              </a:rPr>
              <a:t>IOGT-NTO has </a:t>
            </a:r>
            <a:r>
              <a:rPr lang="sv-SE" sz="2200" dirty="0" err="1">
                <a:latin typeface="Georgia" panose="02040502050405020303" pitchFamily="18" charset="0"/>
              </a:rPr>
              <a:t>opposed</a:t>
            </a:r>
            <a:r>
              <a:rPr lang="sv-SE" sz="2200" dirty="0">
                <a:latin typeface="Georgia" panose="02040502050405020303" pitchFamily="18" charset="0"/>
              </a:rPr>
              <a:t> the </a:t>
            </a:r>
            <a:r>
              <a:rPr lang="sv-SE" sz="2200" dirty="0" err="1">
                <a:latin typeface="Georgia" panose="02040502050405020303" pitchFamily="18" charset="0"/>
              </a:rPr>
              <a:t>initative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since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its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beginning</a:t>
            </a:r>
            <a:endParaRPr lang="sv-SE" sz="2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sv-SE" sz="2200" dirty="0">
              <a:latin typeface="Georgia" panose="02040502050405020303" pitchFamily="18" charset="0"/>
            </a:endParaRPr>
          </a:p>
          <a:p>
            <a:r>
              <a:rPr lang="sv-SE" sz="2200" dirty="0">
                <a:latin typeface="Georgia" panose="02040502050405020303" pitchFamily="18" charset="0"/>
              </a:rPr>
              <a:t>The </a:t>
            </a:r>
            <a:r>
              <a:rPr lang="sv-SE" sz="2200" dirty="0" err="1">
                <a:latin typeface="Georgia" panose="02040502050405020303" pitchFamily="18" charset="0"/>
              </a:rPr>
              <a:t>issue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of</a:t>
            </a:r>
            <a:r>
              <a:rPr lang="sv-SE" sz="2200" dirty="0">
                <a:latin typeface="Georgia" panose="02040502050405020303" pitchFamily="18" charset="0"/>
              </a:rPr>
              <a:t> farm </a:t>
            </a:r>
            <a:r>
              <a:rPr lang="sv-SE" sz="2200" dirty="0" err="1">
                <a:latin typeface="Georgia" panose="02040502050405020303" pitchFamily="18" charset="0"/>
              </a:rPr>
              <a:t>sales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might</a:t>
            </a:r>
            <a:r>
              <a:rPr lang="sv-SE" sz="2200" dirty="0">
                <a:latin typeface="Georgia" panose="02040502050405020303" pitchFamily="18" charset="0"/>
              </a:rPr>
              <a:t> sound harmless </a:t>
            </a:r>
            <a:r>
              <a:rPr lang="sv-SE" sz="2200" dirty="0" err="1">
                <a:latin typeface="Georgia" panose="02040502050405020303" pitchFamily="18" charset="0"/>
              </a:rPr>
              <a:t>but</a:t>
            </a:r>
            <a:r>
              <a:rPr lang="sv-SE" sz="2200" dirty="0">
                <a:latin typeface="Georgia" panose="02040502050405020303" pitchFamily="18" charset="0"/>
              </a:rPr>
              <a:t> is in </a:t>
            </a:r>
            <a:r>
              <a:rPr lang="sv-SE" sz="2200" dirty="0" err="1">
                <a:latin typeface="Georgia" panose="02040502050405020303" pitchFamily="18" charset="0"/>
              </a:rPr>
              <a:t>fact</a:t>
            </a:r>
            <a:r>
              <a:rPr lang="sv-SE" sz="2200" dirty="0">
                <a:latin typeface="Georgia" panose="02040502050405020303" pitchFamily="18" charset="0"/>
              </a:rPr>
              <a:t> a </a:t>
            </a:r>
            <a:r>
              <a:rPr lang="sv-SE" sz="2200" dirty="0" err="1">
                <a:latin typeface="Georgia" panose="02040502050405020303" pitchFamily="18" charset="0"/>
              </a:rPr>
              <a:t>much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larger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liberalisation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of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swedish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alcohol</a:t>
            </a:r>
            <a:r>
              <a:rPr lang="sv-SE" sz="2200" dirty="0">
                <a:latin typeface="Georgia" panose="02040502050405020303" pitchFamily="18" charset="0"/>
              </a:rPr>
              <a:t> policy </a:t>
            </a:r>
            <a:r>
              <a:rPr lang="sv-SE" sz="2200" dirty="0" err="1">
                <a:latin typeface="Georgia" panose="02040502050405020303" pitchFamily="18" charset="0"/>
              </a:rPr>
              <a:t>than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many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assume</a:t>
            </a:r>
            <a:r>
              <a:rPr lang="sv-SE" sz="2200" dirty="0">
                <a:latin typeface="Georgia" panose="02040502050405020303" pitchFamily="18" charset="0"/>
              </a:rPr>
              <a:t>.</a:t>
            </a:r>
          </a:p>
          <a:p>
            <a:pPr marL="0" indent="0">
              <a:buNone/>
            </a:pPr>
            <a:endParaRPr lang="sv-SE" sz="2200" dirty="0">
              <a:latin typeface="Georgia" panose="02040502050405020303" pitchFamily="18" charset="0"/>
            </a:endParaRPr>
          </a:p>
          <a:p>
            <a:r>
              <a:rPr lang="en-US" sz="2200" dirty="0">
                <a:latin typeface="Georgia" panose="02040502050405020303" pitchFamily="18" charset="0"/>
              </a:rPr>
              <a:t>It has been reported that some proponents of Farm Sales see this as a chance to indirectly bring down the alcohol monopoly.</a:t>
            </a:r>
          </a:p>
          <a:p>
            <a:pPr marL="0" indent="0">
              <a:buNone/>
            </a:pPr>
            <a:endParaRPr lang="en-US" sz="2200" dirty="0">
              <a:latin typeface="Georgia" panose="02040502050405020303" pitchFamily="18" charset="0"/>
            </a:endParaRPr>
          </a:p>
          <a:p>
            <a:r>
              <a:rPr lang="sv-SE" sz="2200" dirty="0" err="1">
                <a:latin typeface="Georgia" panose="02040502050405020303" pitchFamily="18" charset="0"/>
              </a:rPr>
              <a:t>Since</a:t>
            </a:r>
            <a:r>
              <a:rPr lang="sv-SE" sz="2200" dirty="0">
                <a:latin typeface="Georgia" panose="02040502050405020303" pitchFamily="18" charset="0"/>
              </a:rPr>
              <a:t> the </a:t>
            </a:r>
            <a:r>
              <a:rPr lang="sv-SE" sz="2200" dirty="0" err="1">
                <a:latin typeface="Georgia" panose="02040502050405020303" pitchFamily="18" charset="0"/>
              </a:rPr>
              <a:t>question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once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again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returned</a:t>
            </a:r>
            <a:r>
              <a:rPr lang="sv-SE" sz="2200" dirty="0">
                <a:latin typeface="Georgia" panose="02040502050405020303" pitchFamily="18" charset="0"/>
              </a:rPr>
              <a:t>, IOGT-NTO </a:t>
            </a:r>
            <a:r>
              <a:rPr lang="sv-SE" sz="2200" dirty="0" err="1">
                <a:latin typeface="Georgia" panose="02040502050405020303" pitchFamily="18" charset="0"/>
              </a:rPr>
              <a:t>published</a:t>
            </a:r>
            <a:r>
              <a:rPr lang="sv-SE" sz="2200" dirty="0">
                <a:latin typeface="Georgia" panose="02040502050405020303" pitchFamily="18" charset="0"/>
              </a:rPr>
              <a:t> a </a:t>
            </a:r>
            <a:r>
              <a:rPr lang="sv-SE" sz="2200" dirty="0" err="1">
                <a:latin typeface="Georgia" panose="02040502050405020303" pitchFamily="18" charset="0"/>
              </a:rPr>
              <a:t>report</a:t>
            </a:r>
            <a:r>
              <a:rPr lang="sv-SE" sz="2200" dirty="0">
                <a:latin typeface="Georgia" panose="02040502050405020303" pitchFamily="18" charset="0"/>
              </a:rPr>
              <a:t> last </a:t>
            </a:r>
            <a:r>
              <a:rPr lang="sv-SE" sz="2200" dirty="0" err="1">
                <a:latin typeface="Georgia" panose="02040502050405020303" pitchFamily="18" charset="0"/>
              </a:rPr>
              <a:t>year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named</a:t>
            </a:r>
            <a:r>
              <a:rPr lang="sv-SE" sz="2200" dirty="0">
                <a:latin typeface="Georgia" panose="02040502050405020303" pitchFamily="18" charset="0"/>
              </a:rPr>
              <a:t> ”Farm </a:t>
            </a:r>
            <a:r>
              <a:rPr lang="sv-SE" sz="2200" dirty="0" err="1">
                <a:latin typeface="Georgia" panose="02040502050405020303" pitchFamily="18" charset="0"/>
              </a:rPr>
              <a:t>sales</a:t>
            </a:r>
            <a:r>
              <a:rPr lang="sv-SE" sz="2200" dirty="0">
                <a:latin typeface="Georgia" panose="02040502050405020303" pitchFamily="18" charset="0"/>
              </a:rPr>
              <a:t> – the trojan horse </a:t>
            </a:r>
            <a:r>
              <a:rPr lang="sv-SE" sz="2200" dirty="0" err="1">
                <a:latin typeface="Georgia" panose="02040502050405020303" pitchFamily="18" charset="0"/>
              </a:rPr>
              <a:t>of</a:t>
            </a:r>
            <a:r>
              <a:rPr lang="sv-SE" sz="2200" dirty="0">
                <a:latin typeface="Georgia" panose="02040502050405020303" pitchFamily="18" charset="0"/>
              </a:rPr>
              <a:t> the </a:t>
            </a:r>
            <a:r>
              <a:rPr lang="sv-SE" sz="2200" dirty="0" err="1">
                <a:latin typeface="Georgia" panose="02040502050405020303" pitchFamily="18" charset="0"/>
              </a:rPr>
              <a:t>alcohol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industry</a:t>
            </a:r>
            <a:r>
              <a:rPr lang="sv-SE" sz="2200" dirty="0">
                <a:latin typeface="Georgia" panose="02040502050405020303" pitchFamily="18" charset="0"/>
              </a:rPr>
              <a:t>”.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5650CC2C-5652-4DA3-9A1B-AF9986CA5D71}"/>
              </a:ext>
            </a:extLst>
          </p:cNvPr>
          <p:cNvSpPr/>
          <p:nvPr/>
        </p:nvSpPr>
        <p:spPr>
          <a:xfrm>
            <a:off x="-1" y="1"/>
            <a:ext cx="1047915" cy="6858000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Bildobjekt 2">
            <a:extLst>
              <a:ext uri="{FF2B5EF4-FFF2-40B4-BE49-F238E27FC236}">
                <a16:creationId xmlns:a16="http://schemas.microsoft.com/office/drawing/2014/main" id="{ED40C986-3829-4D6E-BBE1-39252C6FFA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90" y="193816"/>
            <a:ext cx="745331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5869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DB1C3AD-1E2C-47E3-ABC4-860F26400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205" y="1519379"/>
            <a:ext cx="10515600" cy="451052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Georgia" panose="02040502050405020303" pitchFamily="18" charset="0"/>
              </a:rPr>
              <a:t>The report was produced in an effort to increase knowledge about Farm sales and its implications on society as a whole.</a:t>
            </a:r>
          </a:p>
          <a:p>
            <a:pPr>
              <a:lnSpc>
                <a:spcPct val="150000"/>
              </a:lnSpc>
            </a:pPr>
            <a:r>
              <a:rPr lang="sv-SE" sz="2200" dirty="0">
                <a:latin typeface="Georgia" panose="02040502050405020303" pitchFamily="18" charset="0"/>
              </a:rPr>
              <a:t>An </a:t>
            </a:r>
            <a:r>
              <a:rPr lang="sv-SE" sz="2200" dirty="0" err="1">
                <a:latin typeface="Georgia" panose="02040502050405020303" pitchFamily="18" charset="0"/>
              </a:rPr>
              <a:t>attempt</a:t>
            </a:r>
            <a:r>
              <a:rPr lang="sv-SE" sz="2200" dirty="0">
                <a:latin typeface="Georgia" panose="02040502050405020303" pitchFamily="18" charset="0"/>
              </a:rPr>
              <a:t> to </a:t>
            </a:r>
            <a:r>
              <a:rPr lang="sv-SE" sz="2200" dirty="0" err="1">
                <a:latin typeface="Georgia" panose="02040502050405020303" pitchFamily="18" charset="0"/>
              </a:rPr>
              <a:t>move</a:t>
            </a:r>
            <a:r>
              <a:rPr lang="sv-SE" sz="2200" dirty="0">
                <a:latin typeface="Georgia" panose="02040502050405020303" pitchFamily="18" charset="0"/>
              </a:rPr>
              <a:t> the </a:t>
            </a:r>
            <a:r>
              <a:rPr lang="sv-SE" sz="2200" dirty="0" err="1">
                <a:latin typeface="Georgia" panose="02040502050405020303" pitchFamily="18" charset="0"/>
              </a:rPr>
              <a:t>question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away</a:t>
            </a:r>
            <a:r>
              <a:rPr lang="sv-SE" sz="2200" dirty="0">
                <a:latin typeface="Georgia" panose="02040502050405020303" pitchFamily="18" charset="0"/>
              </a:rPr>
              <a:t> from </a:t>
            </a:r>
            <a:r>
              <a:rPr lang="sv-SE" sz="2200" dirty="0" err="1">
                <a:latin typeface="Georgia" panose="02040502050405020303" pitchFamily="18" charset="0"/>
              </a:rPr>
              <a:t>simply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discussing</a:t>
            </a:r>
            <a:r>
              <a:rPr lang="sv-SE" sz="2200" dirty="0">
                <a:latin typeface="Georgia" panose="02040502050405020303" pitchFamily="18" charset="0"/>
              </a:rPr>
              <a:t> the </a:t>
            </a:r>
            <a:r>
              <a:rPr lang="sv-SE" sz="2200" dirty="0" err="1">
                <a:latin typeface="Georgia" panose="02040502050405020303" pitchFamily="18" charset="0"/>
              </a:rPr>
              <a:t>monopoly</a:t>
            </a:r>
            <a:r>
              <a:rPr lang="sv-SE" sz="2200" dirty="0">
                <a:latin typeface="Georgia" panose="02040502050405020303" pitchFamily="18" charset="0"/>
              </a:rPr>
              <a:t> and EU-</a:t>
            </a:r>
            <a:r>
              <a:rPr lang="sv-SE" sz="2200" dirty="0" err="1">
                <a:latin typeface="Georgia" panose="02040502050405020303" pitchFamily="18" charset="0"/>
              </a:rPr>
              <a:t>legislation</a:t>
            </a:r>
            <a:r>
              <a:rPr lang="sv-SE" sz="2200" dirty="0">
                <a:latin typeface="Georgia" panose="02040502050405020303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sv-SE" sz="2200" dirty="0">
                <a:latin typeface="Georgia" panose="02040502050405020303" pitchFamily="18" charset="0"/>
              </a:rPr>
              <a:t>The </a:t>
            </a:r>
            <a:r>
              <a:rPr lang="sv-SE" sz="2200" dirty="0" err="1">
                <a:latin typeface="Georgia" panose="02040502050405020303" pitchFamily="18" charset="0"/>
              </a:rPr>
              <a:t>report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also</a:t>
            </a:r>
            <a:r>
              <a:rPr lang="sv-SE" sz="2200" dirty="0">
                <a:latin typeface="Georgia" panose="02040502050405020303" pitchFamily="18" charset="0"/>
              </a:rPr>
              <a:t> </a:t>
            </a:r>
            <a:r>
              <a:rPr lang="sv-SE" sz="2200" dirty="0" err="1">
                <a:latin typeface="Georgia" panose="02040502050405020303" pitchFamily="18" charset="0"/>
              </a:rPr>
              <a:t>closer</a:t>
            </a:r>
            <a:r>
              <a:rPr lang="sv-SE" sz="2200" dirty="0">
                <a:latin typeface="Georgia" panose="02040502050405020303" pitchFamily="18" charset="0"/>
              </a:rPr>
              <a:t> studies the proponents for the </a:t>
            </a:r>
            <a:r>
              <a:rPr lang="sv-SE" sz="2200" dirty="0" err="1">
                <a:latin typeface="Georgia" panose="02040502050405020303" pitchFamily="18" charset="0"/>
              </a:rPr>
              <a:t>issue</a:t>
            </a:r>
            <a:r>
              <a:rPr lang="sv-SE" sz="2200" dirty="0">
                <a:latin typeface="Georgia" panose="02040502050405020303" pitchFamily="18" charset="0"/>
              </a:rPr>
              <a:t>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sv-SE" sz="2400" b="1" dirty="0" err="1">
                <a:latin typeface="Georgia" panose="02040502050405020303" pitchFamily="18" charset="0"/>
              </a:rPr>
              <a:t>Conclusion</a:t>
            </a:r>
            <a:r>
              <a:rPr lang="sv-SE" sz="2400" b="1" dirty="0">
                <a:latin typeface="Georgia" panose="02040502050405020303" pitchFamily="18" charset="0"/>
              </a:rPr>
              <a:t>:</a:t>
            </a:r>
            <a:endParaRPr lang="sv-SE" sz="2400" dirty="0">
              <a:latin typeface="Georgia" panose="02040502050405020303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sv-SE" sz="2400" dirty="0">
                <a:latin typeface="Georgia" panose="02040502050405020303" pitchFamily="18" charset="0"/>
              </a:rPr>
              <a:t>Farm </a:t>
            </a:r>
            <a:r>
              <a:rPr lang="sv-SE" sz="2400" dirty="0" err="1">
                <a:latin typeface="Georgia" panose="02040502050405020303" pitchFamily="18" charset="0"/>
              </a:rPr>
              <a:t>sales</a:t>
            </a:r>
            <a:r>
              <a:rPr lang="sv-SE" sz="2400" dirty="0">
                <a:latin typeface="Georgia" panose="02040502050405020303" pitchFamily="18" charset="0"/>
              </a:rPr>
              <a:t> is a smart bluff by the </a:t>
            </a:r>
            <a:r>
              <a:rPr lang="sv-SE" sz="2400" dirty="0" err="1">
                <a:latin typeface="Georgia" panose="02040502050405020303" pitchFamily="18" charset="0"/>
              </a:rPr>
              <a:t>alcohol</a:t>
            </a:r>
            <a:r>
              <a:rPr lang="sv-SE" sz="2400" dirty="0">
                <a:latin typeface="Georgia" panose="02040502050405020303" pitchFamily="18" charset="0"/>
              </a:rPr>
              <a:t> </a:t>
            </a:r>
            <a:r>
              <a:rPr lang="sv-SE" sz="2400" dirty="0" err="1">
                <a:latin typeface="Georgia" panose="02040502050405020303" pitchFamily="18" charset="0"/>
              </a:rPr>
              <a:t>industry</a:t>
            </a:r>
            <a:r>
              <a:rPr lang="sv-SE" sz="2400" dirty="0">
                <a:latin typeface="Georgia" panose="02040502050405020303" pitchFamily="18" charset="0"/>
              </a:rPr>
              <a:t> 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6A5852EF-30AF-4097-A098-ECC59012629A}"/>
              </a:ext>
            </a:extLst>
          </p:cNvPr>
          <p:cNvSpPr txBox="1">
            <a:spLocks/>
          </p:cNvSpPr>
          <p:nvPr/>
        </p:nvSpPr>
        <p:spPr>
          <a:xfrm>
            <a:off x="1199205" y="19381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3200" b="1" dirty="0">
                <a:latin typeface="Georgia" panose="02040502050405020303" pitchFamily="18" charset="0"/>
              </a:rPr>
              <a:t>Farm </a:t>
            </a:r>
            <a:r>
              <a:rPr lang="sv-SE" sz="3200" b="1" dirty="0" err="1">
                <a:latin typeface="Georgia" panose="02040502050405020303" pitchFamily="18" charset="0"/>
              </a:rPr>
              <a:t>sales</a:t>
            </a:r>
            <a:endParaRPr lang="sv-SE" sz="3200" b="1" dirty="0">
              <a:latin typeface="Georgia" panose="02040502050405020303" pitchFamily="18" charset="0"/>
            </a:endParaRPr>
          </a:p>
          <a:p>
            <a:pPr algn="ctr"/>
            <a:r>
              <a:rPr lang="sv-SE" sz="3200" dirty="0">
                <a:latin typeface="Georgia" panose="02040502050405020303" pitchFamily="18" charset="0"/>
              </a:rPr>
              <a:t>The Trojan Horse </a:t>
            </a:r>
            <a:r>
              <a:rPr lang="sv-SE" sz="3200" dirty="0" err="1">
                <a:latin typeface="Georgia" panose="02040502050405020303" pitchFamily="18" charset="0"/>
              </a:rPr>
              <a:t>of</a:t>
            </a:r>
            <a:r>
              <a:rPr lang="sv-SE" sz="3200" dirty="0">
                <a:latin typeface="Georgia" panose="02040502050405020303" pitchFamily="18" charset="0"/>
              </a:rPr>
              <a:t> the </a:t>
            </a:r>
            <a:r>
              <a:rPr lang="sv-SE" sz="3200" dirty="0" err="1">
                <a:latin typeface="Georgia" panose="02040502050405020303" pitchFamily="18" charset="0"/>
              </a:rPr>
              <a:t>Alcohol</a:t>
            </a:r>
            <a:r>
              <a:rPr lang="sv-SE" sz="3200" dirty="0">
                <a:latin typeface="Georgia" panose="02040502050405020303" pitchFamily="18" charset="0"/>
              </a:rPr>
              <a:t> Industry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A9CE1AB2-4812-4F1A-8C77-633E5C6FFD08}"/>
              </a:ext>
            </a:extLst>
          </p:cNvPr>
          <p:cNvSpPr/>
          <p:nvPr/>
        </p:nvSpPr>
        <p:spPr>
          <a:xfrm>
            <a:off x="-1" y="1"/>
            <a:ext cx="1047915" cy="6858000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Bildobjekt 2">
            <a:extLst>
              <a:ext uri="{FF2B5EF4-FFF2-40B4-BE49-F238E27FC236}">
                <a16:creationId xmlns:a16="http://schemas.microsoft.com/office/drawing/2014/main" id="{8A2EFA8A-3B07-44ED-927E-81A4E34D45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90" y="193816"/>
            <a:ext cx="745331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314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3F734A-6F98-4EF0-ABF2-205CB83AA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6831" y="1483194"/>
            <a:ext cx="5738337" cy="2984303"/>
          </a:xfrm>
        </p:spPr>
        <p:txBody>
          <a:bodyPr>
            <a:normAutofit/>
          </a:bodyPr>
          <a:lstStyle/>
          <a:p>
            <a:pPr algn="ctr"/>
            <a:r>
              <a:rPr lang="sv-SE" b="1" u="sng" dirty="0" err="1">
                <a:latin typeface="Georgia" panose="02040502050405020303" pitchFamily="18" charset="0"/>
              </a:rPr>
              <a:t>Why</a:t>
            </a:r>
            <a:r>
              <a:rPr lang="sv-SE" b="1" u="sng" dirty="0">
                <a:latin typeface="Georgia" panose="02040502050405020303" pitchFamily="18" charset="0"/>
              </a:rPr>
              <a:t> is </a:t>
            </a:r>
            <a:r>
              <a:rPr lang="sv-SE" b="1" u="sng" dirty="0" err="1">
                <a:latin typeface="Georgia" panose="02040502050405020303" pitchFamily="18" charset="0"/>
              </a:rPr>
              <a:t>Alcohol</a:t>
            </a:r>
            <a:r>
              <a:rPr lang="sv-SE" b="1" u="sng" dirty="0">
                <a:latin typeface="Georgia" panose="02040502050405020303" pitchFamily="18" charset="0"/>
              </a:rPr>
              <a:t> </a:t>
            </a:r>
            <a:r>
              <a:rPr lang="sv-SE" b="1" u="sng" dirty="0" err="1">
                <a:latin typeface="Georgia" panose="02040502050405020303" pitchFamily="18" charset="0"/>
              </a:rPr>
              <a:t>industry</a:t>
            </a:r>
            <a:r>
              <a:rPr lang="sv-SE" b="1" u="sng" dirty="0">
                <a:latin typeface="Georgia" panose="02040502050405020303" pitchFamily="18" charset="0"/>
              </a:rPr>
              <a:t> </a:t>
            </a:r>
            <a:r>
              <a:rPr lang="sv-SE" b="1" u="sng" dirty="0" err="1">
                <a:latin typeface="Georgia" panose="02040502050405020303" pitchFamily="18" charset="0"/>
              </a:rPr>
              <a:t>interested</a:t>
            </a:r>
            <a:r>
              <a:rPr lang="sv-SE" b="1" u="sng" dirty="0">
                <a:latin typeface="Georgia" panose="02040502050405020303" pitchFamily="18" charset="0"/>
              </a:rPr>
              <a:t> in Farm </a:t>
            </a:r>
            <a:r>
              <a:rPr lang="sv-SE" b="1" u="sng" dirty="0" err="1">
                <a:latin typeface="Georgia" panose="02040502050405020303" pitchFamily="18" charset="0"/>
              </a:rPr>
              <a:t>sales</a:t>
            </a:r>
            <a:r>
              <a:rPr lang="sv-SE" b="1" u="sng" dirty="0">
                <a:latin typeface="Georgia" panose="02040502050405020303" pitchFamily="18" charset="0"/>
              </a:rPr>
              <a:t>?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57B8B33-10E6-4DD7-8DA6-C0AC3DAF28A0}"/>
              </a:ext>
            </a:extLst>
          </p:cNvPr>
          <p:cNvSpPr/>
          <p:nvPr/>
        </p:nvSpPr>
        <p:spPr>
          <a:xfrm rot="16200000">
            <a:off x="5625505" y="347131"/>
            <a:ext cx="940993" cy="12192001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2077C4AA-2025-4168-ABC5-1D68C50A832C}"/>
              </a:ext>
            </a:extLst>
          </p:cNvPr>
          <p:cNvSpPr/>
          <p:nvPr/>
        </p:nvSpPr>
        <p:spPr>
          <a:xfrm rot="16200000">
            <a:off x="5779542" y="-5829554"/>
            <a:ext cx="632903" cy="12192001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Bildobjekt 2">
            <a:extLst>
              <a:ext uri="{FF2B5EF4-FFF2-40B4-BE49-F238E27FC236}">
                <a16:creationId xmlns:a16="http://schemas.microsoft.com/office/drawing/2014/main" id="{AD094A76-0C2A-4FCB-A783-01DFD9BA06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260" y="5975136"/>
            <a:ext cx="903469" cy="94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2360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6A64D52E-7362-4374-8F41-EAC6E3BAACD7}"/>
              </a:ext>
            </a:extLst>
          </p:cNvPr>
          <p:cNvSpPr/>
          <p:nvPr/>
        </p:nvSpPr>
        <p:spPr>
          <a:xfrm>
            <a:off x="1382085" y="2675365"/>
            <a:ext cx="9146578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spcBef>
                <a:spcPts val="1000"/>
              </a:spcBef>
              <a:buSzPct val="250000"/>
              <a:buFont typeface="+mj-lt"/>
              <a:buAutoNum type="arabicPeriod"/>
            </a:pP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It gives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them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 an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opportunity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 to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expand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their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 brand </a:t>
            </a:r>
          </a:p>
          <a:p>
            <a:pPr marL="457200" lvl="0" indent="-457200">
              <a:spcBef>
                <a:spcPts val="1000"/>
              </a:spcBef>
              <a:buSzPct val="250000"/>
              <a:buFont typeface="+mj-lt"/>
              <a:buAutoNum type="arabicPeriod"/>
            </a:pP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It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opens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up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 for new business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opportunities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</a:p>
          <a:p>
            <a:pPr marL="457200" lvl="0" indent="-457200">
              <a:spcBef>
                <a:spcPts val="1000"/>
              </a:spcBef>
              <a:buSzPct val="250000"/>
              <a:buFont typeface="+mj-lt"/>
              <a:buAutoNum type="arabicPeriod"/>
            </a:pP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It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undermines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 the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monopoly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which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, in the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future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,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strenghten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 the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possibility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 for private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sales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</a:p>
          <a:p>
            <a:pPr marL="457200" lvl="0" indent="-457200">
              <a:spcBef>
                <a:spcPts val="1000"/>
              </a:spcBef>
              <a:buFont typeface="+mj-lt"/>
              <a:buAutoNum type="arabicPeriod"/>
            </a:pPr>
            <a:endParaRPr lang="sv-SE" sz="16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20EAFD7B-77B7-4009-A0E4-490C98D48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085" y="193816"/>
            <a:ext cx="10515600" cy="1325563"/>
          </a:xfrm>
        </p:spPr>
        <p:txBody>
          <a:bodyPr/>
          <a:lstStyle/>
          <a:p>
            <a:r>
              <a:rPr lang="sv-SE" sz="4000" b="1" dirty="0" err="1">
                <a:latin typeface="Georgia" panose="02040502050405020303" pitchFamily="18" charset="0"/>
              </a:rPr>
              <a:t>Why</a:t>
            </a:r>
            <a:r>
              <a:rPr lang="sv-SE" sz="4000" b="1" dirty="0">
                <a:latin typeface="Georgia" panose="02040502050405020303" pitchFamily="18" charset="0"/>
              </a:rPr>
              <a:t> is Big </a:t>
            </a:r>
            <a:r>
              <a:rPr lang="sv-SE" sz="4000" b="1" dirty="0" err="1">
                <a:latin typeface="Georgia" panose="02040502050405020303" pitchFamily="18" charset="0"/>
              </a:rPr>
              <a:t>Alcohol</a:t>
            </a:r>
            <a:r>
              <a:rPr lang="sv-SE" sz="4000" b="1" dirty="0">
                <a:latin typeface="Georgia" panose="02040502050405020303" pitchFamily="18" charset="0"/>
              </a:rPr>
              <a:t> </a:t>
            </a:r>
            <a:r>
              <a:rPr lang="sv-SE" sz="4000" b="1" dirty="0" err="1">
                <a:latin typeface="Georgia" panose="02040502050405020303" pitchFamily="18" charset="0"/>
              </a:rPr>
              <a:t>interested</a:t>
            </a:r>
            <a:r>
              <a:rPr lang="sv-SE" sz="4000" b="1" dirty="0">
                <a:latin typeface="Georgia" panose="02040502050405020303" pitchFamily="18" charset="0"/>
              </a:rPr>
              <a:t> in Farm </a:t>
            </a:r>
            <a:r>
              <a:rPr lang="sv-SE" sz="4000" b="1" dirty="0" err="1">
                <a:latin typeface="Georgia" panose="02040502050405020303" pitchFamily="18" charset="0"/>
              </a:rPr>
              <a:t>sales</a:t>
            </a:r>
            <a:r>
              <a:rPr lang="sv-SE" sz="4000" b="1" dirty="0">
                <a:latin typeface="Georgia" panose="02040502050405020303" pitchFamily="18" charset="0"/>
              </a:rPr>
              <a:t>?</a:t>
            </a:r>
            <a:endParaRPr lang="sv-SE" b="1" dirty="0">
              <a:latin typeface="Georgia" panose="02040502050405020303" pitchFamily="18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312A332B-D8C5-4CE3-8CB4-D92D5ABE585D}"/>
              </a:ext>
            </a:extLst>
          </p:cNvPr>
          <p:cNvSpPr/>
          <p:nvPr/>
        </p:nvSpPr>
        <p:spPr>
          <a:xfrm>
            <a:off x="-4940" y="0"/>
            <a:ext cx="1047915" cy="6858000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Bildobjekt 2">
            <a:extLst>
              <a:ext uri="{FF2B5EF4-FFF2-40B4-BE49-F238E27FC236}">
                <a16:creationId xmlns:a16="http://schemas.microsoft.com/office/drawing/2014/main" id="{C1919FEA-6D52-4873-8CDD-AFFB6C8F1E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90" y="193816"/>
            <a:ext cx="745331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3265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D4E9E30A-5E74-4B92-8D28-D7D78A8FA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865" y="5633"/>
            <a:ext cx="6231511" cy="689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719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6A64D52E-7362-4374-8F41-EAC6E3BAACD7}"/>
              </a:ext>
            </a:extLst>
          </p:cNvPr>
          <p:cNvSpPr/>
          <p:nvPr/>
        </p:nvSpPr>
        <p:spPr>
          <a:xfrm>
            <a:off x="1382085" y="2675365"/>
            <a:ext cx="9146578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spcBef>
                <a:spcPts val="1000"/>
              </a:spcBef>
              <a:buSzPct val="250000"/>
              <a:buFont typeface="+mj-lt"/>
              <a:buAutoNum type="arabicPeriod"/>
            </a:pP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It gives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them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 an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opportunity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 to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expand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their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 brand </a:t>
            </a:r>
          </a:p>
          <a:p>
            <a:pPr marL="457200" lvl="0" indent="-457200">
              <a:spcBef>
                <a:spcPts val="1000"/>
              </a:spcBef>
              <a:buSzPct val="250000"/>
              <a:buFont typeface="+mj-lt"/>
              <a:buAutoNum type="arabicPeriod"/>
            </a:pP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It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opens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up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 for new business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opportunities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</a:p>
          <a:p>
            <a:pPr marL="457200" lvl="0" indent="-457200">
              <a:spcBef>
                <a:spcPts val="1000"/>
              </a:spcBef>
              <a:buSzPct val="250000"/>
              <a:buFont typeface="+mj-lt"/>
              <a:buAutoNum type="arabicPeriod"/>
            </a:pP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It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undermines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 the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monopoly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which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, in the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future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,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strenghten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 the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possibility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 for private </a:t>
            </a:r>
            <a:r>
              <a:rPr lang="sv-SE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sales</a:t>
            </a:r>
            <a:r>
              <a:rPr lang="sv-SE" sz="2800" dirty="0"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</a:p>
          <a:p>
            <a:pPr marL="457200" lvl="0" indent="-457200">
              <a:spcBef>
                <a:spcPts val="1000"/>
              </a:spcBef>
              <a:buFont typeface="+mj-lt"/>
              <a:buAutoNum type="arabicPeriod"/>
            </a:pPr>
            <a:endParaRPr lang="sv-SE" sz="16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20EAFD7B-77B7-4009-A0E4-490C98D48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085" y="193816"/>
            <a:ext cx="10515600" cy="1325563"/>
          </a:xfrm>
        </p:spPr>
        <p:txBody>
          <a:bodyPr/>
          <a:lstStyle/>
          <a:p>
            <a:r>
              <a:rPr lang="sv-SE" sz="4000" b="1" dirty="0" err="1">
                <a:latin typeface="Georgia" panose="02040502050405020303" pitchFamily="18" charset="0"/>
              </a:rPr>
              <a:t>Why</a:t>
            </a:r>
            <a:r>
              <a:rPr lang="sv-SE" sz="4000" b="1" dirty="0">
                <a:latin typeface="Georgia" panose="02040502050405020303" pitchFamily="18" charset="0"/>
              </a:rPr>
              <a:t> is Big </a:t>
            </a:r>
            <a:r>
              <a:rPr lang="sv-SE" sz="4000" b="1" dirty="0" err="1">
                <a:latin typeface="Georgia" panose="02040502050405020303" pitchFamily="18" charset="0"/>
              </a:rPr>
              <a:t>Alcohol</a:t>
            </a:r>
            <a:r>
              <a:rPr lang="sv-SE" sz="4000" b="1" dirty="0">
                <a:latin typeface="Georgia" panose="02040502050405020303" pitchFamily="18" charset="0"/>
              </a:rPr>
              <a:t> </a:t>
            </a:r>
            <a:r>
              <a:rPr lang="sv-SE" sz="4000" b="1" dirty="0" err="1">
                <a:latin typeface="Georgia" panose="02040502050405020303" pitchFamily="18" charset="0"/>
              </a:rPr>
              <a:t>interested</a:t>
            </a:r>
            <a:r>
              <a:rPr lang="sv-SE" sz="4000" b="1" dirty="0">
                <a:latin typeface="Georgia" panose="02040502050405020303" pitchFamily="18" charset="0"/>
              </a:rPr>
              <a:t> in Farm </a:t>
            </a:r>
            <a:r>
              <a:rPr lang="sv-SE" sz="4000" b="1" dirty="0" err="1">
                <a:latin typeface="Georgia" panose="02040502050405020303" pitchFamily="18" charset="0"/>
              </a:rPr>
              <a:t>sales</a:t>
            </a:r>
            <a:r>
              <a:rPr lang="sv-SE" sz="4000" b="1" dirty="0">
                <a:latin typeface="Georgia" panose="02040502050405020303" pitchFamily="18" charset="0"/>
              </a:rPr>
              <a:t>?</a:t>
            </a:r>
            <a:endParaRPr lang="sv-SE" b="1" dirty="0">
              <a:latin typeface="Georgia" panose="02040502050405020303" pitchFamily="18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312A332B-D8C5-4CE3-8CB4-D92D5ABE585D}"/>
              </a:ext>
            </a:extLst>
          </p:cNvPr>
          <p:cNvSpPr/>
          <p:nvPr/>
        </p:nvSpPr>
        <p:spPr>
          <a:xfrm>
            <a:off x="-4940" y="0"/>
            <a:ext cx="1047915" cy="6858000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Bildobjekt 2">
            <a:extLst>
              <a:ext uri="{FF2B5EF4-FFF2-40B4-BE49-F238E27FC236}">
                <a16:creationId xmlns:a16="http://schemas.microsoft.com/office/drawing/2014/main" id="{C1919FEA-6D52-4873-8CDD-AFFB6C8F1E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90" y="193816"/>
            <a:ext cx="745331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2120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3F734A-6F98-4EF0-ABF2-205CB83AA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6831" y="1483194"/>
            <a:ext cx="5738337" cy="2984303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u="sng" dirty="0" err="1">
                <a:latin typeface="Georgia" panose="02040502050405020303" pitchFamily="18" charset="0"/>
              </a:rPr>
              <a:t>What</a:t>
            </a:r>
            <a:r>
              <a:rPr lang="sv-SE" b="1" u="sng" dirty="0">
                <a:latin typeface="Georgia" panose="02040502050405020303" pitchFamily="18" charset="0"/>
              </a:rPr>
              <a:t> </a:t>
            </a:r>
            <a:r>
              <a:rPr lang="sv-SE" b="1" u="sng" dirty="0" err="1">
                <a:latin typeface="Georgia" panose="02040502050405020303" pitchFamily="18" charset="0"/>
              </a:rPr>
              <a:t>strategies</a:t>
            </a:r>
            <a:r>
              <a:rPr lang="sv-SE" b="1" u="sng" dirty="0">
                <a:latin typeface="Georgia" panose="02040502050405020303" pitchFamily="18" charset="0"/>
              </a:rPr>
              <a:t> do the </a:t>
            </a:r>
            <a:r>
              <a:rPr lang="sv-SE" b="1" u="sng" dirty="0" err="1">
                <a:latin typeface="Georgia" panose="02040502050405020303" pitchFamily="18" charset="0"/>
              </a:rPr>
              <a:t>alcohol</a:t>
            </a:r>
            <a:r>
              <a:rPr lang="sv-SE" b="1" u="sng" dirty="0">
                <a:latin typeface="Georgia" panose="02040502050405020303" pitchFamily="18" charset="0"/>
              </a:rPr>
              <a:t> </a:t>
            </a:r>
            <a:r>
              <a:rPr lang="sv-SE" b="1" u="sng" dirty="0" err="1">
                <a:latin typeface="Georgia" panose="02040502050405020303" pitchFamily="18" charset="0"/>
              </a:rPr>
              <a:t>industry</a:t>
            </a:r>
            <a:r>
              <a:rPr lang="sv-SE" b="1" u="sng" dirty="0">
                <a:latin typeface="Georgia" panose="02040502050405020303" pitchFamily="18" charset="0"/>
              </a:rPr>
              <a:t> </a:t>
            </a:r>
            <a:r>
              <a:rPr lang="sv-SE" b="1" u="sng" dirty="0" err="1">
                <a:latin typeface="Georgia" panose="02040502050405020303" pitchFamily="18" charset="0"/>
              </a:rPr>
              <a:t>use</a:t>
            </a:r>
            <a:r>
              <a:rPr lang="sv-SE" b="1" u="sng" dirty="0">
                <a:latin typeface="Georgia" panose="02040502050405020303" pitchFamily="18" charset="0"/>
              </a:rPr>
              <a:t> to </a:t>
            </a:r>
            <a:r>
              <a:rPr lang="sv-SE" b="1" u="sng" dirty="0" err="1">
                <a:latin typeface="Georgia" panose="02040502050405020303" pitchFamily="18" charset="0"/>
              </a:rPr>
              <a:t>promote</a:t>
            </a:r>
            <a:r>
              <a:rPr lang="sv-SE" b="1" u="sng" dirty="0">
                <a:latin typeface="Georgia" panose="02040502050405020303" pitchFamily="18" charset="0"/>
              </a:rPr>
              <a:t> Farm </a:t>
            </a:r>
            <a:r>
              <a:rPr lang="sv-SE" b="1" u="sng" dirty="0" err="1">
                <a:latin typeface="Georgia" panose="02040502050405020303" pitchFamily="18" charset="0"/>
              </a:rPr>
              <a:t>sales</a:t>
            </a:r>
            <a:r>
              <a:rPr lang="sv-SE" b="1" u="sng" dirty="0">
                <a:latin typeface="Georgia" panose="02040502050405020303" pitchFamily="18" charset="0"/>
              </a:rPr>
              <a:t>?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57B8B33-10E6-4DD7-8DA6-C0AC3DAF28A0}"/>
              </a:ext>
            </a:extLst>
          </p:cNvPr>
          <p:cNvSpPr/>
          <p:nvPr/>
        </p:nvSpPr>
        <p:spPr>
          <a:xfrm rot="16200000">
            <a:off x="5625505" y="347131"/>
            <a:ext cx="940993" cy="12192001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2077C4AA-2025-4168-ABC5-1D68C50A832C}"/>
              </a:ext>
            </a:extLst>
          </p:cNvPr>
          <p:cNvSpPr/>
          <p:nvPr/>
        </p:nvSpPr>
        <p:spPr>
          <a:xfrm rot="16200000">
            <a:off x="5779542" y="-5829554"/>
            <a:ext cx="632903" cy="12192001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Bildobjekt 2">
            <a:extLst>
              <a:ext uri="{FF2B5EF4-FFF2-40B4-BE49-F238E27FC236}">
                <a16:creationId xmlns:a16="http://schemas.microsoft.com/office/drawing/2014/main" id="{AD094A76-0C2A-4FCB-A783-01DFD9BA06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260" y="5975136"/>
            <a:ext cx="903469" cy="94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235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A9CE1AB2-4812-4F1A-8C77-633E5C6FFD08}"/>
              </a:ext>
            </a:extLst>
          </p:cNvPr>
          <p:cNvSpPr/>
          <p:nvPr/>
        </p:nvSpPr>
        <p:spPr>
          <a:xfrm>
            <a:off x="-1" y="1"/>
            <a:ext cx="1047915" cy="6858000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Bildobjekt 2">
            <a:extLst>
              <a:ext uri="{FF2B5EF4-FFF2-40B4-BE49-F238E27FC236}">
                <a16:creationId xmlns:a16="http://schemas.microsoft.com/office/drawing/2014/main" id="{8A2EFA8A-3B07-44ED-927E-81A4E34D45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90" y="193816"/>
            <a:ext cx="745331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BCC73D67-A9F0-4835-A620-718F4B8B7400}"/>
              </a:ext>
            </a:extLst>
          </p:cNvPr>
          <p:cNvSpPr txBox="1">
            <a:spLocks/>
          </p:cNvSpPr>
          <p:nvPr/>
        </p:nvSpPr>
        <p:spPr>
          <a:xfrm>
            <a:off x="1199205" y="6043033"/>
            <a:ext cx="10515600" cy="640889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dirty="0"/>
              <a:t>Cave and Rowell, </a:t>
            </a:r>
            <a:r>
              <a:rPr lang="en-US" i="1" dirty="0"/>
              <a:t>A Quiet Word</a:t>
            </a:r>
            <a:r>
              <a:rPr lang="en-US" dirty="0"/>
              <a:t>; </a:t>
            </a:r>
            <a:r>
              <a:rPr lang="en-US" dirty="0" err="1"/>
              <a:t>Tamasin</a:t>
            </a:r>
            <a:r>
              <a:rPr lang="en-US" dirty="0"/>
              <a:t> Cave and Andy Rowell, ‘The Truth about Lobbying: 10 Ways Big Business Controls Government’, </a:t>
            </a:r>
            <a:r>
              <a:rPr lang="en-US" i="1" dirty="0"/>
              <a:t>The Guardian</a:t>
            </a:r>
            <a:r>
              <a:rPr lang="en-US" dirty="0"/>
              <a:t>, 2014 </a:t>
            </a:r>
            <a:endParaRPr lang="sv-SE" sz="2400" dirty="0">
              <a:latin typeface="Georgia" panose="02040502050405020303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</p:txBody>
      </p:sp>
      <p:graphicFrame>
        <p:nvGraphicFramePr>
          <p:cNvPr id="15" name="Platshållare för innehåll 12">
            <a:extLst>
              <a:ext uri="{FF2B5EF4-FFF2-40B4-BE49-F238E27FC236}">
                <a16:creationId xmlns:a16="http://schemas.microsoft.com/office/drawing/2014/main" id="{8B662561-73B5-485F-B6B2-BD5814CD32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5599336"/>
              </p:ext>
            </p:extLst>
          </p:nvPr>
        </p:nvGraphicFramePr>
        <p:xfrm>
          <a:off x="1674924" y="83654"/>
          <a:ext cx="9564161" cy="5872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964094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9DA6726-1E81-49A1-9979-E849169E93EB}"/>
              </a:ext>
            </a:extLst>
          </p:cNvPr>
          <p:cNvSpPr/>
          <p:nvPr/>
        </p:nvSpPr>
        <p:spPr>
          <a:xfrm>
            <a:off x="-1" y="1"/>
            <a:ext cx="1047915" cy="6858000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Bildobjekt 2">
            <a:extLst>
              <a:ext uri="{FF2B5EF4-FFF2-40B4-BE49-F238E27FC236}">
                <a16:creationId xmlns:a16="http://schemas.microsoft.com/office/drawing/2014/main" id="{23F826B6-526A-43D4-958E-7A95A0B923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90" y="193816"/>
            <a:ext cx="745331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36BD8256-AFD1-4C3D-B334-568AF94A4A3A}"/>
              </a:ext>
            </a:extLst>
          </p:cNvPr>
          <p:cNvSpPr txBox="1">
            <a:spLocks/>
          </p:cNvSpPr>
          <p:nvPr/>
        </p:nvSpPr>
        <p:spPr>
          <a:xfrm>
            <a:off x="1199205" y="6043033"/>
            <a:ext cx="10515600" cy="640889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dirty="0"/>
              <a:t>Cave and Rowell, </a:t>
            </a:r>
            <a:r>
              <a:rPr lang="en-US" i="1" dirty="0"/>
              <a:t>A Quiet Word</a:t>
            </a:r>
            <a:r>
              <a:rPr lang="en-US" dirty="0"/>
              <a:t>; </a:t>
            </a:r>
            <a:r>
              <a:rPr lang="en-US" dirty="0" err="1"/>
              <a:t>Tamasin</a:t>
            </a:r>
            <a:r>
              <a:rPr lang="en-US" dirty="0"/>
              <a:t> Cave and Andy Rowell, ‘The Truth about Lobbying: 10 Ways Big Business Controls Government’, </a:t>
            </a:r>
            <a:r>
              <a:rPr lang="en-US" i="1" dirty="0"/>
              <a:t>The Guardian</a:t>
            </a:r>
            <a:r>
              <a:rPr lang="en-US" dirty="0"/>
              <a:t>, 2014 </a:t>
            </a:r>
            <a:endParaRPr lang="sv-SE" sz="2400" dirty="0">
              <a:latin typeface="Georgia" panose="02040502050405020303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</p:txBody>
      </p:sp>
      <p:graphicFrame>
        <p:nvGraphicFramePr>
          <p:cNvPr id="7" name="Platshållare för innehåll 12">
            <a:extLst>
              <a:ext uri="{FF2B5EF4-FFF2-40B4-BE49-F238E27FC236}">
                <a16:creationId xmlns:a16="http://schemas.microsoft.com/office/drawing/2014/main" id="{EF7655D5-81D6-49BA-A144-2E48E21035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4956041"/>
              </p:ext>
            </p:extLst>
          </p:nvPr>
        </p:nvGraphicFramePr>
        <p:xfrm>
          <a:off x="1777987" y="856892"/>
          <a:ext cx="8636025" cy="4985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17138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6BA7D763-DC48-4D61-BD37-2C2E8C767EA7}"/>
              </a:ext>
            </a:extLst>
          </p:cNvPr>
          <p:cNvSpPr/>
          <p:nvPr/>
        </p:nvSpPr>
        <p:spPr>
          <a:xfrm>
            <a:off x="0" y="0"/>
            <a:ext cx="1047915" cy="6858000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Bildobjekt 2">
            <a:extLst>
              <a:ext uri="{FF2B5EF4-FFF2-40B4-BE49-F238E27FC236}">
                <a16:creationId xmlns:a16="http://schemas.microsoft.com/office/drawing/2014/main" id="{4F90A166-04E9-4FED-A788-959C7BF16C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90" y="193816"/>
            <a:ext cx="745331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670AA0D7-C7E5-4351-87AD-10FDBFF76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205" y="90219"/>
            <a:ext cx="8515245" cy="879885"/>
          </a:xfrm>
        </p:spPr>
        <p:txBody>
          <a:bodyPr>
            <a:normAutofit fontScale="90000"/>
          </a:bodyPr>
          <a:lstStyle/>
          <a:p>
            <a:r>
              <a:rPr lang="en-GB" sz="4000" b="1" dirty="0">
                <a:latin typeface="Georgia" panose="02040502050405020303" pitchFamily="18" charset="0"/>
              </a:rPr>
              <a:t>Control the ground &amp; Spin the media</a:t>
            </a:r>
          </a:p>
        </p:txBody>
      </p:sp>
      <p:pic>
        <p:nvPicPr>
          <p:cNvPr id="17" name="Bild 16" descr="Flaska">
            <a:extLst>
              <a:ext uri="{FF2B5EF4-FFF2-40B4-BE49-F238E27FC236}">
                <a16:creationId xmlns:a16="http://schemas.microsoft.com/office/drawing/2014/main" id="{2E48480F-1510-4A5C-A831-F51EB0073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2706" y="1461563"/>
            <a:ext cx="914400" cy="914400"/>
          </a:xfrm>
          <a:prstGeom prst="rect">
            <a:avLst/>
          </a:prstGeom>
        </p:spPr>
      </p:pic>
      <p:sp>
        <p:nvSpPr>
          <p:cNvPr id="18" name="Rektangel 17">
            <a:extLst>
              <a:ext uri="{FF2B5EF4-FFF2-40B4-BE49-F238E27FC236}">
                <a16:creationId xmlns:a16="http://schemas.microsoft.com/office/drawing/2014/main" id="{77D6BFEF-D32B-4413-A760-685909EFE456}"/>
              </a:ext>
            </a:extLst>
          </p:cNvPr>
          <p:cNvSpPr/>
          <p:nvPr/>
        </p:nvSpPr>
        <p:spPr>
          <a:xfrm>
            <a:off x="2197106" y="1414397"/>
            <a:ext cx="6332768" cy="5515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Common arguments for farm sales to strengthen its framing:</a:t>
            </a: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Font typeface="+mj-lt"/>
              <a:buAutoNum type="alphaLcParenR"/>
            </a:pP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How it will benefit the country-side as well as Swedish tourism</a:t>
            </a: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Font typeface="+mj-lt"/>
              <a:buAutoNum type="alphaLcParenR"/>
            </a:pP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How it will promote &amp; strengthen Swedish beverage culture </a:t>
            </a: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Font typeface="+mj-lt"/>
              <a:buAutoNum type="alphaLcParenR"/>
            </a:pP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How the change is of a very limited character and therefore has no health implications</a:t>
            </a: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Font typeface="+mj-lt"/>
              <a:buAutoNum type="alphaLcParenR"/>
            </a:pP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That it can be combined with the monopoly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+mj-lt"/>
              <a:buAutoNum type="alphaLcParenR"/>
            </a:pP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Very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rarely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discusses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 the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details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of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 the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proposal</a:t>
            </a:r>
            <a:endParaRPr lang="sv-SE" sz="24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Font typeface="+mj-lt"/>
              <a:buAutoNum type="alphaLcParenR"/>
            </a:pPr>
            <a:endParaRPr lang="en-GB" sz="24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13" name="Platshållare för innehåll 12">
            <a:extLst>
              <a:ext uri="{FF2B5EF4-FFF2-40B4-BE49-F238E27FC236}">
                <a16:creationId xmlns:a16="http://schemas.microsoft.com/office/drawing/2014/main" id="{A3ECC9E4-6227-4FAC-9005-BCD9573B68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0989591"/>
              </p:ext>
            </p:extLst>
          </p:nvPr>
        </p:nvGraphicFramePr>
        <p:xfrm>
          <a:off x="9829130" y="193740"/>
          <a:ext cx="2697605" cy="3338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4" name="Båge 13">
            <a:extLst>
              <a:ext uri="{FF2B5EF4-FFF2-40B4-BE49-F238E27FC236}">
                <a16:creationId xmlns:a16="http://schemas.microsoft.com/office/drawing/2014/main" id="{53612CFD-6CDC-40EA-9365-BB8BBA997F6F}"/>
              </a:ext>
            </a:extLst>
          </p:cNvPr>
          <p:cNvSpPr/>
          <p:nvPr/>
        </p:nvSpPr>
        <p:spPr>
          <a:xfrm rot="17684095" flipH="1">
            <a:off x="9396052" y="-917907"/>
            <a:ext cx="4986680" cy="5554435"/>
          </a:xfrm>
          <a:prstGeom prst="arc">
            <a:avLst>
              <a:gd name="adj1" fmla="val 5910627"/>
              <a:gd name="adj2" fmla="val 57883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9456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6BA7D763-DC48-4D61-BD37-2C2E8C767EA7}"/>
              </a:ext>
            </a:extLst>
          </p:cNvPr>
          <p:cNvSpPr/>
          <p:nvPr/>
        </p:nvSpPr>
        <p:spPr>
          <a:xfrm>
            <a:off x="0" y="0"/>
            <a:ext cx="1047915" cy="6858000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Bildobjekt 2">
            <a:extLst>
              <a:ext uri="{FF2B5EF4-FFF2-40B4-BE49-F238E27FC236}">
                <a16:creationId xmlns:a16="http://schemas.microsoft.com/office/drawing/2014/main" id="{4F90A166-04E9-4FED-A788-959C7BF16C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90" y="193816"/>
            <a:ext cx="745331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670AA0D7-C7E5-4351-87AD-10FDBFF76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205" y="90219"/>
            <a:ext cx="8276265" cy="879885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Georgia" panose="02040502050405020303" pitchFamily="18" charset="0"/>
              </a:rPr>
              <a:t>How has the framing affected?</a:t>
            </a:r>
            <a:endParaRPr lang="sv-SE" sz="4000" b="1" dirty="0">
              <a:latin typeface="Georgia" panose="02040502050405020303" pitchFamily="18" charset="0"/>
            </a:endParaRPr>
          </a:p>
        </p:txBody>
      </p:sp>
      <p:graphicFrame>
        <p:nvGraphicFramePr>
          <p:cNvPr id="12" name="Platshållare för innehåll 12">
            <a:extLst>
              <a:ext uri="{FF2B5EF4-FFF2-40B4-BE49-F238E27FC236}">
                <a16:creationId xmlns:a16="http://schemas.microsoft.com/office/drawing/2014/main" id="{857C416C-E810-4117-ABAE-A921369BBF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7651349"/>
              </p:ext>
            </p:extLst>
          </p:nvPr>
        </p:nvGraphicFramePr>
        <p:xfrm>
          <a:off x="9829130" y="193740"/>
          <a:ext cx="2697605" cy="3338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Båge 12">
            <a:extLst>
              <a:ext uri="{FF2B5EF4-FFF2-40B4-BE49-F238E27FC236}">
                <a16:creationId xmlns:a16="http://schemas.microsoft.com/office/drawing/2014/main" id="{653CA41D-E081-41BB-9E26-1B31C7DD7B8E}"/>
              </a:ext>
            </a:extLst>
          </p:cNvPr>
          <p:cNvSpPr/>
          <p:nvPr/>
        </p:nvSpPr>
        <p:spPr>
          <a:xfrm rot="17684095" flipH="1">
            <a:off x="9396052" y="-917907"/>
            <a:ext cx="4986680" cy="5554435"/>
          </a:xfrm>
          <a:prstGeom prst="arc">
            <a:avLst>
              <a:gd name="adj1" fmla="val 5910627"/>
              <a:gd name="adj2" fmla="val 57883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208418E2-01E2-41A2-847F-38C7A74591CA}"/>
              </a:ext>
            </a:extLst>
          </p:cNvPr>
          <p:cNvSpPr/>
          <p:nvPr/>
        </p:nvSpPr>
        <p:spPr>
          <a:xfrm>
            <a:off x="1519428" y="1208137"/>
            <a:ext cx="6332768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This framing has made the question focused on its commercial implications rather than its public health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F8FC57FB-AE88-4A4B-88C2-7477C973B02D}"/>
              </a:ext>
            </a:extLst>
          </p:cNvPr>
          <p:cNvSpPr/>
          <p:nvPr/>
        </p:nvSpPr>
        <p:spPr>
          <a:xfrm>
            <a:off x="3802370" y="4907345"/>
            <a:ext cx="6332768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Most Swedish producers are not located in on the country-side but in the cities – notable when discussed in the inquiry as well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CCE5AD7F-23D9-442B-8C8A-99980D80F745}"/>
              </a:ext>
            </a:extLst>
          </p:cNvPr>
          <p:cNvSpPr/>
          <p:nvPr/>
        </p:nvSpPr>
        <p:spPr>
          <a:xfrm>
            <a:off x="1519428" y="2689524"/>
            <a:ext cx="63327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It strengthens the idea of alcohol production as important for rural development</a:t>
            </a:r>
          </a:p>
        </p:txBody>
      </p:sp>
      <p:sp>
        <p:nvSpPr>
          <p:cNvPr id="3" name="Pil: höger 2">
            <a:extLst>
              <a:ext uri="{FF2B5EF4-FFF2-40B4-BE49-F238E27FC236}">
                <a16:creationId xmlns:a16="http://schemas.microsoft.com/office/drawing/2014/main" id="{081F3825-9072-4334-A3A3-63A3872E0E4B}"/>
              </a:ext>
            </a:extLst>
          </p:cNvPr>
          <p:cNvSpPr/>
          <p:nvPr/>
        </p:nvSpPr>
        <p:spPr>
          <a:xfrm>
            <a:off x="3028950" y="5200648"/>
            <a:ext cx="773420" cy="274321"/>
          </a:xfrm>
          <a:prstGeom prst="rightArrow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Pil: femhörning 25">
            <a:extLst>
              <a:ext uri="{FF2B5EF4-FFF2-40B4-BE49-F238E27FC236}">
                <a16:creationId xmlns:a16="http://schemas.microsoft.com/office/drawing/2014/main" id="{BA698A3F-077D-474B-9AF4-D7B06450829C}"/>
              </a:ext>
            </a:extLst>
          </p:cNvPr>
          <p:cNvSpPr/>
          <p:nvPr/>
        </p:nvSpPr>
        <p:spPr>
          <a:xfrm>
            <a:off x="896621" y="1494562"/>
            <a:ext cx="669346" cy="207667"/>
          </a:xfrm>
          <a:prstGeom prst="homePlate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Pil: femhörning 26">
            <a:extLst>
              <a:ext uri="{FF2B5EF4-FFF2-40B4-BE49-F238E27FC236}">
                <a16:creationId xmlns:a16="http://schemas.microsoft.com/office/drawing/2014/main" id="{E45CA5A6-A964-4613-B394-2321C4D026B7}"/>
              </a:ext>
            </a:extLst>
          </p:cNvPr>
          <p:cNvSpPr/>
          <p:nvPr/>
        </p:nvSpPr>
        <p:spPr>
          <a:xfrm>
            <a:off x="904098" y="2811822"/>
            <a:ext cx="669346" cy="207667"/>
          </a:xfrm>
          <a:prstGeom prst="homePlate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Pil: femhörning 27">
            <a:extLst>
              <a:ext uri="{FF2B5EF4-FFF2-40B4-BE49-F238E27FC236}">
                <a16:creationId xmlns:a16="http://schemas.microsoft.com/office/drawing/2014/main" id="{B711F5DA-CD1B-418C-91EB-5C75E425C3A6}"/>
              </a:ext>
            </a:extLst>
          </p:cNvPr>
          <p:cNvSpPr/>
          <p:nvPr/>
        </p:nvSpPr>
        <p:spPr>
          <a:xfrm>
            <a:off x="904098" y="3838512"/>
            <a:ext cx="669346" cy="207667"/>
          </a:xfrm>
          <a:prstGeom prst="homePlate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A5FDBA51-2CEF-46A6-B842-240228D89273}"/>
              </a:ext>
            </a:extLst>
          </p:cNvPr>
          <p:cNvSpPr/>
          <p:nvPr/>
        </p:nvSpPr>
        <p:spPr>
          <a:xfrm>
            <a:off x="1671828" y="3731838"/>
            <a:ext cx="63327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It has created a diffusion on who it would benefit and what a alcohol producer is.</a:t>
            </a:r>
          </a:p>
        </p:txBody>
      </p:sp>
    </p:spTree>
    <p:extLst>
      <p:ext uri="{BB962C8B-B14F-4D97-AF65-F5344CB8AC3E}">
        <p14:creationId xmlns:p14="http://schemas.microsoft.com/office/powerpoint/2010/main" val="1655147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D51B92A-495A-496C-A4FD-C9F4B3332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588" y="230409"/>
            <a:ext cx="10273937" cy="1416658"/>
          </a:xfrm>
        </p:spPr>
        <p:txBody>
          <a:bodyPr>
            <a:normAutofit/>
          </a:bodyPr>
          <a:lstStyle/>
          <a:p>
            <a:r>
              <a:rPr lang="en-GB" sz="3600" b="1" dirty="0">
                <a:latin typeface="Georgia" panose="02040502050405020303" pitchFamily="18" charset="0"/>
              </a:rPr>
              <a:t>The consultancy group – a good example of successful lobbying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F797A27-F308-48DB-B333-7107942EA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082" y="1690601"/>
            <a:ext cx="9116698" cy="897553"/>
          </a:xfrm>
        </p:spPr>
        <p:txBody>
          <a:bodyPr/>
          <a:lstStyle/>
          <a:p>
            <a:pPr marL="0" indent="0">
              <a:buNone/>
            </a:pPr>
            <a:r>
              <a:rPr lang="sv-SE" sz="2400" dirty="0">
                <a:latin typeface="Georgia" panose="02040502050405020303" pitchFamily="18" charset="0"/>
              </a:rPr>
              <a:t>4 from the </a:t>
            </a:r>
            <a:r>
              <a:rPr lang="sv-SE" sz="2400" dirty="0" err="1">
                <a:latin typeface="Georgia" panose="02040502050405020303" pitchFamily="18" charset="0"/>
              </a:rPr>
              <a:t>industry</a:t>
            </a:r>
            <a:r>
              <a:rPr lang="sv-SE" sz="2400" dirty="0">
                <a:latin typeface="Georgia" panose="02040502050405020303" pitchFamily="18" charset="0"/>
              </a:rPr>
              <a:t>: LRF, </a:t>
            </a:r>
            <a:r>
              <a:rPr lang="sv-SE" sz="2400" dirty="0" err="1">
                <a:latin typeface="Georgia" panose="02040502050405020303" pitchFamily="18" charset="0"/>
              </a:rPr>
              <a:t>Visita</a:t>
            </a:r>
            <a:r>
              <a:rPr lang="sv-SE" sz="2400" dirty="0">
                <a:latin typeface="Georgia" panose="02040502050405020303" pitchFamily="18" charset="0"/>
              </a:rPr>
              <a:t>, Föreningen Svenskt Vin och Sveriges Oberoende Småbryggerier</a:t>
            </a:r>
          </a:p>
          <a:p>
            <a:endParaRPr lang="en-GB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1E6CE9E5-7D00-4239-BE97-4F2EB4A32008}"/>
              </a:ext>
            </a:extLst>
          </p:cNvPr>
          <p:cNvSpPr/>
          <p:nvPr/>
        </p:nvSpPr>
        <p:spPr>
          <a:xfrm>
            <a:off x="2049795" y="3714765"/>
            <a:ext cx="6096000" cy="7571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2 organisations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with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 public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health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goals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: Folkhälsomyndigheten och Systembolaget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3A91D5F8-E449-430B-AA5A-7E807FCE6E43}"/>
              </a:ext>
            </a:extLst>
          </p:cNvPr>
          <p:cNvSpPr/>
          <p:nvPr/>
        </p:nvSpPr>
        <p:spPr>
          <a:xfrm>
            <a:off x="2049795" y="2924607"/>
            <a:ext cx="5713424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2 from civil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society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: CAN och IOGT-NTO</a:t>
            </a:r>
          </a:p>
        </p:txBody>
      </p:sp>
      <p:pic>
        <p:nvPicPr>
          <p:cNvPr id="12" name="Bild 11" descr="Fabrik">
            <a:extLst>
              <a:ext uri="{FF2B5EF4-FFF2-40B4-BE49-F238E27FC236}">
                <a16:creationId xmlns:a16="http://schemas.microsoft.com/office/drawing/2014/main" id="{E4CDFBDE-1EE5-41EC-B955-4E15F98E3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7325" y="1610075"/>
            <a:ext cx="772470" cy="772470"/>
          </a:xfrm>
          <a:prstGeom prst="rect">
            <a:avLst/>
          </a:prstGeom>
        </p:spPr>
      </p:pic>
      <p:pic>
        <p:nvPicPr>
          <p:cNvPr id="14" name="Bild 13" descr="Sjukvård">
            <a:extLst>
              <a:ext uri="{FF2B5EF4-FFF2-40B4-BE49-F238E27FC236}">
                <a16:creationId xmlns:a16="http://schemas.microsoft.com/office/drawing/2014/main" id="{008E7966-856F-4C15-A248-DAD78A9B5D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77325" y="3776394"/>
            <a:ext cx="772470" cy="772470"/>
          </a:xfrm>
          <a:prstGeom prst="rect">
            <a:avLst/>
          </a:prstGeom>
        </p:spPr>
      </p:pic>
      <p:pic>
        <p:nvPicPr>
          <p:cNvPr id="16" name="Bild 15" descr="Användare">
            <a:extLst>
              <a:ext uri="{FF2B5EF4-FFF2-40B4-BE49-F238E27FC236}">
                <a16:creationId xmlns:a16="http://schemas.microsoft.com/office/drawing/2014/main" id="{1BC38818-2E86-4364-A7AA-FB6CCAED41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77325" y="2702373"/>
            <a:ext cx="772470" cy="772470"/>
          </a:xfrm>
          <a:prstGeom prst="rect">
            <a:avLst/>
          </a:prstGeom>
        </p:spPr>
      </p:pic>
      <p:sp>
        <p:nvSpPr>
          <p:cNvPr id="11" name="Rektangel 10">
            <a:extLst>
              <a:ext uri="{FF2B5EF4-FFF2-40B4-BE49-F238E27FC236}">
                <a16:creationId xmlns:a16="http://schemas.microsoft.com/office/drawing/2014/main" id="{4949F994-8C16-4563-A80E-F6888EB61E69}"/>
              </a:ext>
            </a:extLst>
          </p:cNvPr>
          <p:cNvSpPr/>
          <p:nvPr/>
        </p:nvSpPr>
        <p:spPr>
          <a:xfrm>
            <a:off x="2064082" y="4819084"/>
            <a:ext cx="6096000" cy="7571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2 organisations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with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commerical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goals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: Konkurrensverket and Kommerskollegium</a:t>
            </a:r>
          </a:p>
        </p:txBody>
      </p:sp>
      <p:pic>
        <p:nvPicPr>
          <p:cNvPr id="5" name="Bild 4" descr="Mynt">
            <a:extLst>
              <a:ext uri="{FF2B5EF4-FFF2-40B4-BE49-F238E27FC236}">
                <a16:creationId xmlns:a16="http://schemas.microsoft.com/office/drawing/2014/main" id="{F8BCC9F5-5425-4903-A7A1-4687DE38D0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77325" y="4752383"/>
            <a:ext cx="772470" cy="772470"/>
          </a:xfrm>
          <a:prstGeom prst="rect">
            <a:avLst/>
          </a:prstGeom>
        </p:spPr>
      </p:pic>
      <p:sp>
        <p:nvSpPr>
          <p:cNvPr id="15" name="Rektangel 14">
            <a:extLst>
              <a:ext uri="{FF2B5EF4-FFF2-40B4-BE49-F238E27FC236}">
                <a16:creationId xmlns:a16="http://schemas.microsoft.com/office/drawing/2014/main" id="{D4A02D86-7745-4D21-B60C-29B2767BED46}"/>
              </a:ext>
            </a:extLst>
          </p:cNvPr>
          <p:cNvSpPr/>
          <p:nvPr/>
        </p:nvSpPr>
        <p:spPr>
          <a:xfrm>
            <a:off x="0" y="0"/>
            <a:ext cx="1047915" cy="6858000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Bildobjekt 2">
            <a:extLst>
              <a:ext uri="{FF2B5EF4-FFF2-40B4-BE49-F238E27FC236}">
                <a16:creationId xmlns:a16="http://schemas.microsoft.com/office/drawing/2014/main" id="{72FBB759-AC72-4EF4-BFF5-CA982BF58D3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90" y="193816"/>
            <a:ext cx="745331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5675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6BA7D763-DC48-4D61-BD37-2C2E8C767EA7}"/>
              </a:ext>
            </a:extLst>
          </p:cNvPr>
          <p:cNvSpPr/>
          <p:nvPr/>
        </p:nvSpPr>
        <p:spPr>
          <a:xfrm>
            <a:off x="0" y="0"/>
            <a:ext cx="1047915" cy="6858000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Bildobjekt 2">
            <a:extLst>
              <a:ext uri="{FF2B5EF4-FFF2-40B4-BE49-F238E27FC236}">
                <a16:creationId xmlns:a16="http://schemas.microsoft.com/office/drawing/2014/main" id="{4F90A166-04E9-4FED-A788-959C7BF16C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90" y="193816"/>
            <a:ext cx="745331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670AA0D7-C7E5-4351-87AD-10FDBFF76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205" y="90219"/>
            <a:ext cx="8276265" cy="879885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Georgia" panose="02040502050405020303" pitchFamily="18" charset="0"/>
              </a:rPr>
              <a:t>How has the framing affected?</a:t>
            </a:r>
            <a:endParaRPr lang="sv-SE" sz="4000" b="1" dirty="0">
              <a:latin typeface="Georgia" panose="02040502050405020303" pitchFamily="18" charset="0"/>
            </a:endParaRPr>
          </a:p>
        </p:txBody>
      </p:sp>
      <p:graphicFrame>
        <p:nvGraphicFramePr>
          <p:cNvPr id="12" name="Platshållare för innehåll 12">
            <a:extLst>
              <a:ext uri="{FF2B5EF4-FFF2-40B4-BE49-F238E27FC236}">
                <a16:creationId xmlns:a16="http://schemas.microsoft.com/office/drawing/2014/main" id="{857C416C-E810-4117-ABAE-A921369BBF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6602191"/>
              </p:ext>
            </p:extLst>
          </p:nvPr>
        </p:nvGraphicFramePr>
        <p:xfrm>
          <a:off x="9829130" y="193740"/>
          <a:ext cx="2697605" cy="3338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Båge 12">
            <a:extLst>
              <a:ext uri="{FF2B5EF4-FFF2-40B4-BE49-F238E27FC236}">
                <a16:creationId xmlns:a16="http://schemas.microsoft.com/office/drawing/2014/main" id="{653CA41D-E081-41BB-9E26-1B31C7DD7B8E}"/>
              </a:ext>
            </a:extLst>
          </p:cNvPr>
          <p:cNvSpPr/>
          <p:nvPr/>
        </p:nvSpPr>
        <p:spPr>
          <a:xfrm rot="17684095" flipH="1">
            <a:off x="9396052" y="-917907"/>
            <a:ext cx="4986680" cy="5554435"/>
          </a:xfrm>
          <a:prstGeom prst="arc">
            <a:avLst>
              <a:gd name="adj1" fmla="val 5910627"/>
              <a:gd name="adj2" fmla="val 57883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208418E2-01E2-41A2-847F-38C7A74591CA}"/>
              </a:ext>
            </a:extLst>
          </p:cNvPr>
          <p:cNvSpPr/>
          <p:nvPr/>
        </p:nvSpPr>
        <p:spPr>
          <a:xfrm>
            <a:off x="1519428" y="1208137"/>
            <a:ext cx="6332768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This framing has made the question focused on its commercial implications rather than its public health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F8FC57FB-AE88-4A4B-88C2-7477C973B02D}"/>
              </a:ext>
            </a:extLst>
          </p:cNvPr>
          <p:cNvSpPr/>
          <p:nvPr/>
        </p:nvSpPr>
        <p:spPr>
          <a:xfrm>
            <a:off x="3802370" y="4907345"/>
            <a:ext cx="6332768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Most Swedish producers are not located in on the country-side but in the cities – notable when discussed in the inquiry as well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CCE5AD7F-23D9-442B-8C8A-99980D80F745}"/>
              </a:ext>
            </a:extLst>
          </p:cNvPr>
          <p:cNvSpPr/>
          <p:nvPr/>
        </p:nvSpPr>
        <p:spPr>
          <a:xfrm>
            <a:off x="1519428" y="3579438"/>
            <a:ext cx="63327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It has created a diffusion on who it would benefit and what an alcohol producer is.</a:t>
            </a:r>
          </a:p>
        </p:txBody>
      </p:sp>
      <p:sp>
        <p:nvSpPr>
          <p:cNvPr id="3" name="Pil: höger 2">
            <a:extLst>
              <a:ext uri="{FF2B5EF4-FFF2-40B4-BE49-F238E27FC236}">
                <a16:creationId xmlns:a16="http://schemas.microsoft.com/office/drawing/2014/main" id="{081F3825-9072-4334-A3A3-63A3872E0E4B}"/>
              </a:ext>
            </a:extLst>
          </p:cNvPr>
          <p:cNvSpPr/>
          <p:nvPr/>
        </p:nvSpPr>
        <p:spPr>
          <a:xfrm>
            <a:off x="3028950" y="5200648"/>
            <a:ext cx="773420" cy="274321"/>
          </a:xfrm>
          <a:prstGeom prst="rightArrow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Pil: femhörning 25">
            <a:extLst>
              <a:ext uri="{FF2B5EF4-FFF2-40B4-BE49-F238E27FC236}">
                <a16:creationId xmlns:a16="http://schemas.microsoft.com/office/drawing/2014/main" id="{BA698A3F-077D-474B-9AF4-D7B06450829C}"/>
              </a:ext>
            </a:extLst>
          </p:cNvPr>
          <p:cNvSpPr/>
          <p:nvPr/>
        </p:nvSpPr>
        <p:spPr>
          <a:xfrm>
            <a:off x="896621" y="1494562"/>
            <a:ext cx="669346" cy="207667"/>
          </a:xfrm>
          <a:prstGeom prst="homePlate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Pil: femhörning 26">
            <a:extLst>
              <a:ext uri="{FF2B5EF4-FFF2-40B4-BE49-F238E27FC236}">
                <a16:creationId xmlns:a16="http://schemas.microsoft.com/office/drawing/2014/main" id="{E45CA5A6-A964-4613-B394-2321C4D026B7}"/>
              </a:ext>
            </a:extLst>
          </p:cNvPr>
          <p:cNvSpPr/>
          <p:nvPr/>
        </p:nvSpPr>
        <p:spPr>
          <a:xfrm>
            <a:off x="904098" y="2811822"/>
            <a:ext cx="669346" cy="207667"/>
          </a:xfrm>
          <a:prstGeom prst="homePlate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Pil: femhörning 27">
            <a:extLst>
              <a:ext uri="{FF2B5EF4-FFF2-40B4-BE49-F238E27FC236}">
                <a16:creationId xmlns:a16="http://schemas.microsoft.com/office/drawing/2014/main" id="{B711F5DA-CD1B-418C-91EB-5C75E425C3A6}"/>
              </a:ext>
            </a:extLst>
          </p:cNvPr>
          <p:cNvSpPr/>
          <p:nvPr/>
        </p:nvSpPr>
        <p:spPr>
          <a:xfrm>
            <a:off x="904098" y="3838512"/>
            <a:ext cx="669346" cy="207667"/>
          </a:xfrm>
          <a:prstGeom prst="homePlate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A158891F-42B2-4C82-83A6-5194DA845C5E}"/>
              </a:ext>
            </a:extLst>
          </p:cNvPr>
          <p:cNvSpPr/>
          <p:nvPr/>
        </p:nvSpPr>
        <p:spPr>
          <a:xfrm>
            <a:off x="1519428" y="2643086"/>
            <a:ext cx="6096000" cy="7571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That alcohol production and strengthening rural areas are connected</a:t>
            </a:r>
          </a:p>
        </p:txBody>
      </p:sp>
    </p:spTree>
    <p:extLst>
      <p:ext uri="{BB962C8B-B14F-4D97-AF65-F5344CB8AC3E}">
        <p14:creationId xmlns:p14="http://schemas.microsoft.com/office/powerpoint/2010/main" val="1373229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913573C-C297-41BA-9551-293D5562A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911" y="22290"/>
            <a:ext cx="10515600" cy="1325563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Georgia" panose="02040502050405020303" pitchFamily="18" charset="0"/>
              </a:rPr>
              <a:t>What do they want to propose?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86D8038-8003-4E11-A1A2-F6E40BA3C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3727" y="1859310"/>
            <a:ext cx="8191500" cy="2653055"/>
          </a:xfrm>
        </p:spPr>
        <p:txBody>
          <a:bodyPr/>
          <a:lstStyle/>
          <a:p>
            <a:r>
              <a:rPr lang="en-GB" sz="2400" dirty="0">
                <a:latin typeface="Georgia" panose="02040502050405020303" pitchFamily="18" charset="0"/>
              </a:rPr>
              <a:t>The proposed details differ from the communicated messages</a:t>
            </a:r>
          </a:p>
          <a:p>
            <a:r>
              <a:rPr lang="en-GB" sz="2400" dirty="0">
                <a:latin typeface="Georgia" panose="02040502050405020303" pitchFamily="18" charset="0"/>
              </a:rPr>
              <a:t>The industry wants:</a:t>
            </a:r>
          </a:p>
          <a:p>
            <a:pPr lvl="1"/>
            <a:r>
              <a:rPr lang="en-GB" sz="2000" dirty="0">
                <a:latin typeface="Georgia" panose="02040502050405020303" pitchFamily="18" charset="0"/>
              </a:rPr>
              <a:t>No restrictions to different types of production</a:t>
            </a:r>
          </a:p>
          <a:p>
            <a:pPr lvl="1"/>
            <a:r>
              <a:rPr lang="en-GB" sz="2000" dirty="0">
                <a:latin typeface="Georgia" panose="02040502050405020303" pitchFamily="18" charset="0"/>
              </a:rPr>
              <a:t>No restrictions on location</a:t>
            </a:r>
          </a:p>
          <a:p>
            <a:pPr lvl="1"/>
            <a:r>
              <a:rPr lang="en-GB" sz="2000" dirty="0">
                <a:latin typeface="Georgia" panose="02040502050405020303" pitchFamily="18" charset="0"/>
              </a:rPr>
              <a:t>No restrictions on sales hours or other limitations</a:t>
            </a:r>
          </a:p>
          <a:p>
            <a:pPr lvl="1"/>
            <a:endParaRPr lang="en-GB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7B648BD1-8C59-4614-9E43-E9096822DFC9}"/>
              </a:ext>
            </a:extLst>
          </p:cNvPr>
          <p:cNvSpPr/>
          <p:nvPr/>
        </p:nvSpPr>
        <p:spPr>
          <a:xfrm>
            <a:off x="0" y="0"/>
            <a:ext cx="1047915" cy="6858000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Bildobjekt 2">
            <a:extLst>
              <a:ext uri="{FF2B5EF4-FFF2-40B4-BE49-F238E27FC236}">
                <a16:creationId xmlns:a16="http://schemas.microsoft.com/office/drawing/2014/main" id="{AF71917C-4C20-434E-A082-4F399E4F5A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90" y="193816"/>
            <a:ext cx="745331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Platshållare för innehåll 12">
            <a:extLst>
              <a:ext uri="{FF2B5EF4-FFF2-40B4-BE49-F238E27FC236}">
                <a16:creationId xmlns:a16="http://schemas.microsoft.com/office/drawing/2014/main" id="{224B0442-2932-4A74-9160-DA88377854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5619371"/>
              </p:ext>
            </p:extLst>
          </p:nvPr>
        </p:nvGraphicFramePr>
        <p:xfrm>
          <a:off x="9829130" y="193740"/>
          <a:ext cx="2697605" cy="3338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Båge 6">
            <a:extLst>
              <a:ext uri="{FF2B5EF4-FFF2-40B4-BE49-F238E27FC236}">
                <a16:creationId xmlns:a16="http://schemas.microsoft.com/office/drawing/2014/main" id="{42672641-99B5-45C0-877E-2BBFAFDDFF87}"/>
              </a:ext>
            </a:extLst>
          </p:cNvPr>
          <p:cNvSpPr/>
          <p:nvPr/>
        </p:nvSpPr>
        <p:spPr>
          <a:xfrm rot="17684095" flipH="1">
            <a:off x="9396052" y="-917907"/>
            <a:ext cx="4986680" cy="5554435"/>
          </a:xfrm>
          <a:prstGeom prst="arc">
            <a:avLst>
              <a:gd name="adj1" fmla="val 5910627"/>
              <a:gd name="adj2" fmla="val 57883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1338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6BA7D763-DC48-4D61-BD37-2C2E8C767EA7}"/>
              </a:ext>
            </a:extLst>
          </p:cNvPr>
          <p:cNvSpPr/>
          <p:nvPr/>
        </p:nvSpPr>
        <p:spPr>
          <a:xfrm>
            <a:off x="-1" y="1"/>
            <a:ext cx="1047915" cy="6858000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Bildobjekt 2">
            <a:extLst>
              <a:ext uri="{FF2B5EF4-FFF2-40B4-BE49-F238E27FC236}">
                <a16:creationId xmlns:a16="http://schemas.microsoft.com/office/drawing/2014/main" id="{4F90A166-04E9-4FED-A788-959C7BF16C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90" y="193816"/>
            <a:ext cx="745331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670AA0D7-C7E5-4351-87AD-10FDBFF76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205" y="90219"/>
            <a:ext cx="10515600" cy="1325563"/>
          </a:xfrm>
        </p:spPr>
        <p:txBody>
          <a:bodyPr>
            <a:normAutofit/>
          </a:bodyPr>
          <a:lstStyle/>
          <a:p>
            <a:r>
              <a:rPr lang="sv-SE" sz="4000" b="1" dirty="0" err="1">
                <a:latin typeface="Georgia" panose="02040502050405020303" pitchFamily="18" charset="0"/>
              </a:rPr>
              <a:t>Examples</a:t>
            </a:r>
            <a:r>
              <a:rPr lang="sv-SE" sz="4000" b="1" dirty="0">
                <a:latin typeface="Georgia" panose="02040502050405020303" pitchFamily="18" charset="0"/>
              </a:rPr>
              <a:t>:</a:t>
            </a:r>
          </a:p>
        </p:txBody>
      </p:sp>
      <p:sp>
        <p:nvSpPr>
          <p:cNvPr id="9" name="Pratbubbla: oval 8">
            <a:extLst>
              <a:ext uri="{FF2B5EF4-FFF2-40B4-BE49-F238E27FC236}">
                <a16:creationId xmlns:a16="http://schemas.microsoft.com/office/drawing/2014/main" id="{C310C619-0D30-4DD3-BCD4-1AD16F0DCEFF}"/>
              </a:ext>
            </a:extLst>
          </p:cNvPr>
          <p:cNvSpPr/>
          <p:nvPr/>
        </p:nvSpPr>
        <p:spPr>
          <a:xfrm>
            <a:off x="5883964" y="968707"/>
            <a:ext cx="6308035" cy="2887885"/>
          </a:xfrm>
          <a:prstGeom prst="wedgeEllipseCallout">
            <a:avLst>
              <a:gd name="adj1" fmla="val -56833"/>
              <a:gd name="adj2" fmla="val 15979"/>
            </a:avLst>
          </a:prstGeom>
          <a:solidFill>
            <a:srgbClr val="FBFBF4"/>
          </a:solidFill>
          <a:ln>
            <a:solidFill>
              <a:srgbClr val="4C819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063440-1CD9-4E84-A3CC-3C435174B161}"/>
              </a:ext>
            </a:extLst>
          </p:cNvPr>
          <p:cNvSpPr/>
          <p:nvPr/>
        </p:nvSpPr>
        <p:spPr>
          <a:xfrm>
            <a:off x="6361429" y="1569417"/>
            <a:ext cx="60991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400" i="1" dirty="0">
                <a:latin typeface="Georgia" panose="02040502050405020303" pitchFamily="18" charset="0"/>
              </a:rPr>
              <a:t>”Begränsningar kring produktionsmetoder, försäljningsvolym eller företagsstorlek bör inte förekomma. </a:t>
            </a:r>
          </a:p>
          <a:p>
            <a:r>
              <a:rPr lang="sv-SE" sz="2400" i="1" dirty="0">
                <a:latin typeface="Georgia" panose="02040502050405020303" pitchFamily="18" charset="0"/>
              </a:rPr>
              <a:t>Alla dryckesslag skall inkluderas”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9362226A-40D3-44C7-BFEF-CC5766CE6BD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BFBF4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914" y="1858186"/>
            <a:ext cx="4567424" cy="1325562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185420E1-9063-4090-8861-1A310F8A0EF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986" y="4138482"/>
            <a:ext cx="4091634" cy="2229940"/>
          </a:xfrm>
          <a:prstGeom prst="rect">
            <a:avLst/>
          </a:prstGeom>
        </p:spPr>
      </p:pic>
      <p:sp>
        <p:nvSpPr>
          <p:cNvPr id="16" name="Pratbubbla: oval 15">
            <a:extLst>
              <a:ext uri="{FF2B5EF4-FFF2-40B4-BE49-F238E27FC236}">
                <a16:creationId xmlns:a16="http://schemas.microsoft.com/office/drawing/2014/main" id="{9F4F5DBD-2D0E-4FA6-9135-454154395114}"/>
              </a:ext>
            </a:extLst>
          </p:cNvPr>
          <p:cNvSpPr/>
          <p:nvPr/>
        </p:nvSpPr>
        <p:spPr>
          <a:xfrm>
            <a:off x="1199205" y="3554576"/>
            <a:ext cx="6781490" cy="1809155"/>
          </a:xfrm>
          <a:prstGeom prst="wedgeEllipseCallout">
            <a:avLst>
              <a:gd name="adj1" fmla="val 58116"/>
              <a:gd name="adj2" fmla="val 42779"/>
            </a:avLst>
          </a:prstGeom>
          <a:solidFill>
            <a:srgbClr val="FBFBF4"/>
          </a:solidFill>
          <a:ln>
            <a:solidFill>
              <a:srgbClr val="4C819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3F49588-FDAE-4DC8-A686-DBB69CB5AF6B}"/>
              </a:ext>
            </a:extLst>
          </p:cNvPr>
          <p:cNvSpPr/>
          <p:nvPr/>
        </p:nvSpPr>
        <p:spPr>
          <a:xfrm>
            <a:off x="2095760" y="3856592"/>
            <a:ext cx="53387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400" i="1" dirty="0">
                <a:latin typeface="Georgia" panose="02040502050405020303" pitchFamily="18" charset="0"/>
              </a:rPr>
              <a:t>”Att begränsa till ”hantverksmässig produktion”, landsbygd eller små producenter blir svårt”</a:t>
            </a:r>
          </a:p>
        </p:txBody>
      </p:sp>
    </p:spTree>
    <p:extLst>
      <p:ext uri="{BB962C8B-B14F-4D97-AF65-F5344CB8AC3E}">
        <p14:creationId xmlns:p14="http://schemas.microsoft.com/office/powerpoint/2010/main" val="12315632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2402560-BC9F-4FA4-8525-726E2298D2F7}"/>
              </a:ext>
            </a:extLst>
          </p:cNvPr>
          <p:cNvSpPr/>
          <p:nvPr/>
        </p:nvSpPr>
        <p:spPr>
          <a:xfrm>
            <a:off x="0" y="0"/>
            <a:ext cx="1047915" cy="6858000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Bildobjekt 2">
            <a:extLst>
              <a:ext uri="{FF2B5EF4-FFF2-40B4-BE49-F238E27FC236}">
                <a16:creationId xmlns:a16="http://schemas.microsoft.com/office/drawing/2014/main" id="{4D472ED1-F6CD-4A30-8EAD-2BC7076F6D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90" y="193816"/>
            <a:ext cx="745331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ubrik 1">
            <a:extLst>
              <a:ext uri="{FF2B5EF4-FFF2-40B4-BE49-F238E27FC236}">
                <a16:creationId xmlns:a16="http://schemas.microsoft.com/office/drawing/2014/main" id="{287540EE-0FA8-47D7-AB8B-27C220BB5D19}"/>
              </a:ext>
            </a:extLst>
          </p:cNvPr>
          <p:cNvSpPr txBox="1">
            <a:spLocks/>
          </p:cNvSpPr>
          <p:nvPr/>
        </p:nvSpPr>
        <p:spPr>
          <a:xfrm>
            <a:off x="1199205" y="90219"/>
            <a:ext cx="8515245" cy="8798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latin typeface="Georgia" panose="02040502050405020303" pitchFamily="18" charset="0"/>
              </a:rPr>
              <a:t>What are the implications for industry?</a:t>
            </a:r>
          </a:p>
        </p:txBody>
      </p:sp>
      <p:graphicFrame>
        <p:nvGraphicFramePr>
          <p:cNvPr id="7" name="Platshållare för innehåll 12">
            <a:extLst>
              <a:ext uri="{FF2B5EF4-FFF2-40B4-BE49-F238E27FC236}">
                <a16:creationId xmlns:a16="http://schemas.microsoft.com/office/drawing/2014/main" id="{7C4CF575-E0EA-475D-B2BE-2E40FDB9E7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8422944"/>
              </p:ext>
            </p:extLst>
          </p:nvPr>
        </p:nvGraphicFramePr>
        <p:xfrm>
          <a:off x="9829130" y="193740"/>
          <a:ext cx="2697605" cy="3338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Båge 7">
            <a:extLst>
              <a:ext uri="{FF2B5EF4-FFF2-40B4-BE49-F238E27FC236}">
                <a16:creationId xmlns:a16="http://schemas.microsoft.com/office/drawing/2014/main" id="{6CD75EF1-06C6-4A85-BB5A-B2E36EFFA4C9}"/>
              </a:ext>
            </a:extLst>
          </p:cNvPr>
          <p:cNvSpPr/>
          <p:nvPr/>
        </p:nvSpPr>
        <p:spPr>
          <a:xfrm rot="17684095" flipH="1">
            <a:off x="9396052" y="-917907"/>
            <a:ext cx="4986680" cy="5554435"/>
          </a:xfrm>
          <a:prstGeom prst="arc">
            <a:avLst>
              <a:gd name="adj1" fmla="val 5910627"/>
              <a:gd name="adj2" fmla="val 57883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46A9FE2-7D88-4D5E-B46A-BBA6A2543E54}"/>
              </a:ext>
            </a:extLst>
          </p:cNvPr>
          <p:cNvSpPr/>
          <p:nvPr/>
        </p:nvSpPr>
        <p:spPr>
          <a:xfrm>
            <a:off x="1713819" y="2604982"/>
            <a:ext cx="633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000" dirty="0">
                <a:solidFill>
                  <a:prstClr val="black"/>
                </a:solidFill>
                <a:latin typeface="Georgia" panose="02040502050405020303" pitchFamily="18" charset="0"/>
                <a:sym typeface="Wingdings" panose="05000000000000000000" pitchFamily="2" charset="2"/>
              </a:rPr>
              <a:t>The question also strengthen the notion that alcohol harm is only limited to a small group of consumers.</a:t>
            </a:r>
            <a:endParaRPr lang="en-GB" sz="20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ED33B59-A4F1-4166-8F5A-9DF92775DFE0}"/>
              </a:ext>
            </a:extLst>
          </p:cNvPr>
          <p:cNvSpPr/>
          <p:nvPr/>
        </p:nvSpPr>
        <p:spPr>
          <a:xfrm>
            <a:off x="1702308" y="1677444"/>
            <a:ext cx="633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000" dirty="0">
                <a:solidFill>
                  <a:prstClr val="black"/>
                </a:solidFill>
                <a:latin typeface="Georgia" panose="02040502050405020303" pitchFamily="18" charset="0"/>
              </a:rPr>
              <a:t>The issue of farm sales has crowded out many other discussions on alcohol nationally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203733CF-CD96-4A3F-AA63-1F1A8C2E89AD}"/>
              </a:ext>
            </a:extLst>
          </p:cNvPr>
          <p:cNvSpPr/>
          <p:nvPr/>
        </p:nvSpPr>
        <p:spPr>
          <a:xfrm>
            <a:off x="1713819" y="3532520"/>
            <a:ext cx="633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000" dirty="0">
                <a:solidFill>
                  <a:prstClr val="black"/>
                </a:solidFill>
                <a:latin typeface="Georgia" panose="02040502050405020303" pitchFamily="18" charset="0"/>
                <a:sym typeface="Wingdings" panose="05000000000000000000" pitchFamily="2" charset="2"/>
              </a:rPr>
              <a:t>It strengthens the idea of alcohol as a cultural product and not as a harming substance. </a:t>
            </a:r>
            <a:endParaRPr lang="en-GB" sz="20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6B154002-9939-4A65-B6B2-ECD874B9B9DB}"/>
              </a:ext>
            </a:extLst>
          </p:cNvPr>
          <p:cNvSpPr/>
          <p:nvPr/>
        </p:nvSpPr>
        <p:spPr>
          <a:xfrm>
            <a:off x="1713819" y="4460058"/>
            <a:ext cx="6332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000" dirty="0">
                <a:solidFill>
                  <a:prstClr val="black"/>
                </a:solidFill>
                <a:latin typeface="Georgia" panose="02040502050405020303" pitchFamily="18" charset="0"/>
              </a:rPr>
              <a:t>It further strengthens the view of the industry of being friends of the monopoly, a common strategy used in Sweden.</a:t>
            </a:r>
          </a:p>
        </p:txBody>
      </p:sp>
      <p:sp>
        <p:nvSpPr>
          <p:cNvPr id="14" name="Pil: femhörning 13">
            <a:extLst>
              <a:ext uri="{FF2B5EF4-FFF2-40B4-BE49-F238E27FC236}">
                <a16:creationId xmlns:a16="http://schemas.microsoft.com/office/drawing/2014/main" id="{CB222ABB-3677-4D55-8E31-331ACE7B3D99}"/>
              </a:ext>
            </a:extLst>
          </p:cNvPr>
          <p:cNvSpPr/>
          <p:nvPr/>
        </p:nvSpPr>
        <p:spPr>
          <a:xfrm>
            <a:off x="1032962" y="1896775"/>
            <a:ext cx="669346" cy="207667"/>
          </a:xfrm>
          <a:prstGeom prst="homePlate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Pil: femhörning 14">
            <a:extLst>
              <a:ext uri="{FF2B5EF4-FFF2-40B4-BE49-F238E27FC236}">
                <a16:creationId xmlns:a16="http://schemas.microsoft.com/office/drawing/2014/main" id="{436AC541-5D7A-4E37-8BA4-34970C935580}"/>
              </a:ext>
            </a:extLst>
          </p:cNvPr>
          <p:cNvSpPr/>
          <p:nvPr/>
        </p:nvSpPr>
        <p:spPr>
          <a:xfrm>
            <a:off x="1040439" y="2804388"/>
            <a:ext cx="669346" cy="207667"/>
          </a:xfrm>
          <a:prstGeom prst="homePlate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Pil: femhörning 15">
            <a:extLst>
              <a:ext uri="{FF2B5EF4-FFF2-40B4-BE49-F238E27FC236}">
                <a16:creationId xmlns:a16="http://schemas.microsoft.com/office/drawing/2014/main" id="{65E873A4-F2D3-486D-B20D-480B410B9B3B}"/>
              </a:ext>
            </a:extLst>
          </p:cNvPr>
          <p:cNvSpPr/>
          <p:nvPr/>
        </p:nvSpPr>
        <p:spPr>
          <a:xfrm>
            <a:off x="1040439" y="3742112"/>
            <a:ext cx="669346" cy="207667"/>
          </a:xfrm>
          <a:prstGeom prst="homePlate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Pil: femhörning 16">
            <a:extLst>
              <a:ext uri="{FF2B5EF4-FFF2-40B4-BE49-F238E27FC236}">
                <a16:creationId xmlns:a16="http://schemas.microsoft.com/office/drawing/2014/main" id="{296C7189-2927-408F-A914-6700A38310E6}"/>
              </a:ext>
            </a:extLst>
          </p:cNvPr>
          <p:cNvSpPr/>
          <p:nvPr/>
        </p:nvSpPr>
        <p:spPr>
          <a:xfrm>
            <a:off x="1040439" y="4754881"/>
            <a:ext cx="669346" cy="207667"/>
          </a:xfrm>
          <a:prstGeom prst="homePlate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660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6BA7D763-DC48-4D61-BD37-2C2E8C767EA7}"/>
              </a:ext>
            </a:extLst>
          </p:cNvPr>
          <p:cNvSpPr/>
          <p:nvPr/>
        </p:nvSpPr>
        <p:spPr>
          <a:xfrm>
            <a:off x="-3" y="0"/>
            <a:ext cx="1047915" cy="6858000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Bildobjekt 2">
            <a:extLst>
              <a:ext uri="{FF2B5EF4-FFF2-40B4-BE49-F238E27FC236}">
                <a16:creationId xmlns:a16="http://schemas.microsoft.com/office/drawing/2014/main" id="{4F90A166-04E9-4FED-A788-959C7BF16C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90" y="193816"/>
            <a:ext cx="745331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670AA0D7-C7E5-4351-87AD-10FDBFF76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205" y="90219"/>
            <a:ext cx="9715608" cy="879885"/>
          </a:xfrm>
        </p:spPr>
        <p:txBody>
          <a:bodyPr>
            <a:normAutofit/>
          </a:bodyPr>
          <a:lstStyle/>
          <a:p>
            <a:r>
              <a:rPr lang="sv-SE" sz="4000" b="1" dirty="0" err="1">
                <a:latin typeface="Georgia" panose="02040502050405020303" pitchFamily="18" charset="0"/>
              </a:rPr>
              <a:t>Following</a:t>
            </a:r>
            <a:r>
              <a:rPr lang="sv-SE" sz="4000" b="1" dirty="0">
                <a:latin typeface="Georgia" panose="02040502050405020303" pitchFamily="18" charset="0"/>
              </a:rPr>
              <a:t> &amp; </a:t>
            </a:r>
            <a:r>
              <a:rPr lang="sv-SE" sz="4000" b="1" dirty="0" err="1">
                <a:latin typeface="Georgia" panose="02040502050405020303" pitchFamily="18" charset="0"/>
              </a:rPr>
              <a:t>Credibility</a:t>
            </a:r>
            <a:endParaRPr lang="sv-SE" sz="4000" b="1" dirty="0">
              <a:latin typeface="Georgia" panose="02040502050405020303" pitchFamily="18" charset="0"/>
            </a:endParaRP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77D6BFEF-D32B-4413-A760-685909EFE456}"/>
              </a:ext>
            </a:extLst>
          </p:cNvPr>
          <p:cNvSpPr/>
          <p:nvPr/>
        </p:nvSpPr>
        <p:spPr>
          <a:xfrm>
            <a:off x="1709785" y="1538114"/>
            <a:ext cx="6332768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The question is fronted by smaller, local producers while larger producers are in the back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FDBB42AF-4620-49E7-B3E8-3AEC63B3612A}"/>
              </a:ext>
            </a:extLst>
          </p:cNvPr>
          <p:cNvSpPr/>
          <p:nvPr/>
        </p:nvSpPr>
        <p:spPr>
          <a:xfrm>
            <a:off x="1709785" y="2790576"/>
            <a:ext cx="6332768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Further, the industry has heavily lobbied for larger interest organisations to support the question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17B118D9-2B2E-4CBD-907F-CF0EC302F8CA}"/>
              </a:ext>
            </a:extLst>
          </p:cNvPr>
          <p:cNvSpPr/>
          <p:nvPr/>
        </p:nvSpPr>
        <p:spPr>
          <a:xfrm>
            <a:off x="1709785" y="4656773"/>
            <a:ext cx="6332768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Also trying to make sure the industry looks united on the issue, even when there are plenty of critics among the producers themselves</a:t>
            </a:r>
          </a:p>
        </p:txBody>
      </p:sp>
      <p:graphicFrame>
        <p:nvGraphicFramePr>
          <p:cNvPr id="15" name="Platshållare för innehåll 12">
            <a:extLst>
              <a:ext uri="{FF2B5EF4-FFF2-40B4-BE49-F238E27FC236}">
                <a16:creationId xmlns:a16="http://schemas.microsoft.com/office/drawing/2014/main" id="{0F6EAAD0-B74B-42C4-8FD7-2EAF8BE340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1297266"/>
              </p:ext>
            </p:extLst>
          </p:nvPr>
        </p:nvGraphicFramePr>
        <p:xfrm>
          <a:off x="9829130" y="193740"/>
          <a:ext cx="2697605" cy="3338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" name="Båge 18">
            <a:extLst>
              <a:ext uri="{FF2B5EF4-FFF2-40B4-BE49-F238E27FC236}">
                <a16:creationId xmlns:a16="http://schemas.microsoft.com/office/drawing/2014/main" id="{6FC7D9F9-8BE1-45A4-B53A-36B6253578BD}"/>
              </a:ext>
            </a:extLst>
          </p:cNvPr>
          <p:cNvSpPr/>
          <p:nvPr/>
        </p:nvSpPr>
        <p:spPr>
          <a:xfrm rot="17684095" flipH="1">
            <a:off x="9396052" y="-917907"/>
            <a:ext cx="4986680" cy="5554435"/>
          </a:xfrm>
          <a:prstGeom prst="arc">
            <a:avLst>
              <a:gd name="adj1" fmla="val 5910627"/>
              <a:gd name="adj2" fmla="val 57883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5A41C540-309D-43F6-8FD4-3CA3F4289BC9}"/>
              </a:ext>
            </a:extLst>
          </p:cNvPr>
          <p:cNvSpPr/>
          <p:nvPr/>
        </p:nvSpPr>
        <p:spPr>
          <a:xfrm>
            <a:off x="4352554" y="3984046"/>
            <a:ext cx="6332768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Svensk</a:t>
            </a: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GB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Näringsliv</a:t>
            </a: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, </a:t>
            </a:r>
            <a:r>
              <a:rPr lang="en-GB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Företagarna</a:t>
            </a: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, LRF, </a:t>
            </a:r>
            <a:r>
              <a:rPr lang="en-GB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Visita</a:t>
            </a:r>
            <a:endParaRPr lang="en-GB" sz="24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21" name="Pil: höger 20">
            <a:extLst>
              <a:ext uri="{FF2B5EF4-FFF2-40B4-BE49-F238E27FC236}">
                <a16:creationId xmlns:a16="http://schemas.microsoft.com/office/drawing/2014/main" id="{A1FB0198-5068-4697-A200-9902C8D80701}"/>
              </a:ext>
            </a:extLst>
          </p:cNvPr>
          <p:cNvSpPr/>
          <p:nvPr/>
        </p:nvSpPr>
        <p:spPr>
          <a:xfrm>
            <a:off x="3481582" y="4078762"/>
            <a:ext cx="773420" cy="274321"/>
          </a:xfrm>
          <a:prstGeom prst="rightArrow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Pil: femhörning 21">
            <a:extLst>
              <a:ext uri="{FF2B5EF4-FFF2-40B4-BE49-F238E27FC236}">
                <a16:creationId xmlns:a16="http://schemas.microsoft.com/office/drawing/2014/main" id="{779DB025-DD74-40E5-9F75-972ADB379470}"/>
              </a:ext>
            </a:extLst>
          </p:cNvPr>
          <p:cNvSpPr/>
          <p:nvPr/>
        </p:nvSpPr>
        <p:spPr>
          <a:xfrm>
            <a:off x="1040439" y="1889727"/>
            <a:ext cx="669346" cy="207667"/>
          </a:xfrm>
          <a:prstGeom prst="homePlate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Pil: femhörning 22">
            <a:extLst>
              <a:ext uri="{FF2B5EF4-FFF2-40B4-BE49-F238E27FC236}">
                <a16:creationId xmlns:a16="http://schemas.microsoft.com/office/drawing/2014/main" id="{57BF7AB8-A28F-4F8B-9A88-8EB9E1C498E8}"/>
              </a:ext>
            </a:extLst>
          </p:cNvPr>
          <p:cNvSpPr/>
          <p:nvPr/>
        </p:nvSpPr>
        <p:spPr>
          <a:xfrm>
            <a:off x="1051100" y="3154088"/>
            <a:ext cx="669346" cy="207667"/>
          </a:xfrm>
          <a:prstGeom prst="homePlate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Pil: femhörning 23">
            <a:extLst>
              <a:ext uri="{FF2B5EF4-FFF2-40B4-BE49-F238E27FC236}">
                <a16:creationId xmlns:a16="http://schemas.microsoft.com/office/drawing/2014/main" id="{C3CE6868-65BA-4E5A-A65B-F4AF38EEA088}"/>
              </a:ext>
            </a:extLst>
          </p:cNvPr>
          <p:cNvSpPr/>
          <p:nvPr/>
        </p:nvSpPr>
        <p:spPr>
          <a:xfrm>
            <a:off x="1040439" y="5182107"/>
            <a:ext cx="669346" cy="207667"/>
          </a:xfrm>
          <a:prstGeom prst="homePlate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755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BF7131E1-2526-491B-B2D1-71E7EE0901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3509" y="0"/>
            <a:ext cx="7169740" cy="685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4776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6BA7D763-DC48-4D61-BD37-2C2E8C767EA7}"/>
              </a:ext>
            </a:extLst>
          </p:cNvPr>
          <p:cNvSpPr/>
          <p:nvPr/>
        </p:nvSpPr>
        <p:spPr>
          <a:xfrm>
            <a:off x="0" y="-1"/>
            <a:ext cx="1047915" cy="6858000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Bildobjekt 2">
            <a:extLst>
              <a:ext uri="{FF2B5EF4-FFF2-40B4-BE49-F238E27FC236}">
                <a16:creationId xmlns:a16="http://schemas.microsoft.com/office/drawing/2014/main" id="{4F90A166-04E9-4FED-A788-959C7BF16C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35" y="90219"/>
            <a:ext cx="745331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670AA0D7-C7E5-4351-87AD-10FDBFF76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205" y="90219"/>
            <a:ext cx="9715608" cy="879885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Georgia" panose="02040502050405020303" pitchFamily="18" charset="0"/>
              </a:rPr>
              <a:t>Following &amp; Credibility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77D6BFEF-D32B-4413-A760-685909EFE456}"/>
              </a:ext>
            </a:extLst>
          </p:cNvPr>
          <p:cNvSpPr/>
          <p:nvPr/>
        </p:nvSpPr>
        <p:spPr>
          <a:xfrm>
            <a:off x="2197106" y="1161782"/>
            <a:ext cx="6332768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The question is fronted by smaller, local producers while larger producers are in the back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FDBB42AF-4620-49E7-B3E8-3AEC63B3612A}"/>
              </a:ext>
            </a:extLst>
          </p:cNvPr>
          <p:cNvSpPr/>
          <p:nvPr/>
        </p:nvSpPr>
        <p:spPr>
          <a:xfrm>
            <a:off x="2197106" y="3324577"/>
            <a:ext cx="7481959" cy="1678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Further, the industry has heavily lobbied for larger interest organisations to support the question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  <a:sym typeface="Wingdings" panose="05000000000000000000" pitchFamily="2" charset="2"/>
              </a:rPr>
              <a:t>	 </a:t>
            </a:r>
            <a:r>
              <a:rPr lang="en-GB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Svensk</a:t>
            </a: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GB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Näringsliv</a:t>
            </a: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, </a:t>
            </a:r>
            <a:r>
              <a:rPr lang="en-GB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Företagarna</a:t>
            </a: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, LRF, </a:t>
            </a:r>
            <a:r>
              <a:rPr lang="en-GB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Visita</a:t>
            </a:r>
            <a:endParaRPr lang="en-GB" sz="24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GB" sz="24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11" name="Platshållare för innehåll 12">
            <a:extLst>
              <a:ext uri="{FF2B5EF4-FFF2-40B4-BE49-F238E27FC236}">
                <a16:creationId xmlns:a16="http://schemas.microsoft.com/office/drawing/2014/main" id="{112B692C-1292-4EA1-B7E5-3652A5FA89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4293763"/>
              </p:ext>
            </p:extLst>
          </p:nvPr>
        </p:nvGraphicFramePr>
        <p:xfrm>
          <a:off x="9829130" y="193740"/>
          <a:ext cx="2697605" cy="3338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Båge 11">
            <a:extLst>
              <a:ext uri="{FF2B5EF4-FFF2-40B4-BE49-F238E27FC236}">
                <a16:creationId xmlns:a16="http://schemas.microsoft.com/office/drawing/2014/main" id="{D2CA0816-8321-4BF5-8059-C0C202C84297}"/>
              </a:ext>
            </a:extLst>
          </p:cNvPr>
          <p:cNvSpPr/>
          <p:nvPr/>
        </p:nvSpPr>
        <p:spPr>
          <a:xfrm rot="17684095" flipH="1">
            <a:off x="9396052" y="-917907"/>
            <a:ext cx="4986680" cy="5554435"/>
          </a:xfrm>
          <a:prstGeom prst="arc">
            <a:avLst>
              <a:gd name="adj1" fmla="val 5910627"/>
              <a:gd name="adj2" fmla="val 57883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Bild 2" descr="Vin">
            <a:extLst>
              <a:ext uri="{FF2B5EF4-FFF2-40B4-BE49-F238E27FC236}">
                <a16:creationId xmlns:a16="http://schemas.microsoft.com/office/drawing/2014/main" id="{0A8FFABE-2F72-4085-8A78-7119878AC7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82706" y="1204621"/>
            <a:ext cx="914400" cy="914400"/>
          </a:xfrm>
          <a:prstGeom prst="rect">
            <a:avLst/>
          </a:prstGeom>
        </p:spPr>
      </p:pic>
      <p:pic>
        <p:nvPicPr>
          <p:cNvPr id="8" name="Bild 7" descr="Hierarki">
            <a:extLst>
              <a:ext uri="{FF2B5EF4-FFF2-40B4-BE49-F238E27FC236}">
                <a16:creationId xmlns:a16="http://schemas.microsoft.com/office/drawing/2014/main" id="{F191BCFA-CBF3-437C-93AA-EC32453E77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82706" y="319228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755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73EA418F-871B-4536-88C4-F528A4E53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298" y="-35475"/>
            <a:ext cx="7433339" cy="6941427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709AA235-6848-41CA-B19D-B17BC41E81CA}"/>
              </a:ext>
            </a:extLst>
          </p:cNvPr>
          <p:cNvSpPr/>
          <p:nvPr/>
        </p:nvSpPr>
        <p:spPr>
          <a:xfrm>
            <a:off x="-1" y="1"/>
            <a:ext cx="104791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70425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6BA7D763-DC48-4D61-BD37-2C2E8C767EA7}"/>
              </a:ext>
            </a:extLst>
          </p:cNvPr>
          <p:cNvSpPr/>
          <p:nvPr/>
        </p:nvSpPr>
        <p:spPr>
          <a:xfrm>
            <a:off x="0" y="-1"/>
            <a:ext cx="1047915" cy="6858000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Bildobjekt 2">
            <a:extLst>
              <a:ext uri="{FF2B5EF4-FFF2-40B4-BE49-F238E27FC236}">
                <a16:creationId xmlns:a16="http://schemas.microsoft.com/office/drawing/2014/main" id="{4F90A166-04E9-4FED-A788-959C7BF16C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35" y="90219"/>
            <a:ext cx="745331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670AA0D7-C7E5-4351-87AD-10FDBFF76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205" y="90219"/>
            <a:ext cx="9715608" cy="879885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Georgia" panose="02040502050405020303" pitchFamily="18" charset="0"/>
              </a:rPr>
              <a:t>Following &amp; Credibility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77D6BFEF-D32B-4413-A760-685909EFE456}"/>
              </a:ext>
            </a:extLst>
          </p:cNvPr>
          <p:cNvSpPr/>
          <p:nvPr/>
        </p:nvSpPr>
        <p:spPr>
          <a:xfrm>
            <a:off x="2197106" y="1161782"/>
            <a:ext cx="6332768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The question is fronted by smaller, local producers while larger producers are in the back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FDBB42AF-4620-49E7-B3E8-3AEC63B3612A}"/>
              </a:ext>
            </a:extLst>
          </p:cNvPr>
          <p:cNvSpPr/>
          <p:nvPr/>
        </p:nvSpPr>
        <p:spPr>
          <a:xfrm>
            <a:off x="2197106" y="3324577"/>
            <a:ext cx="7481959" cy="1678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Further, the industry has heavily lobbied for larger interest organisations to support the question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  <a:sym typeface="Wingdings" panose="05000000000000000000" pitchFamily="2" charset="2"/>
              </a:rPr>
              <a:t>	 </a:t>
            </a:r>
            <a:r>
              <a:rPr lang="en-GB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Svensk</a:t>
            </a: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GB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Näringsliv</a:t>
            </a: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, </a:t>
            </a:r>
            <a:r>
              <a:rPr lang="en-GB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Företagarna</a:t>
            </a:r>
            <a:r>
              <a:rPr lang="en-GB" sz="2400" dirty="0">
                <a:solidFill>
                  <a:prstClr val="black"/>
                </a:solidFill>
                <a:latin typeface="Georgia" panose="02040502050405020303" pitchFamily="18" charset="0"/>
              </a:rPr>
              <a:t>, LRF, </a:t>
            </a:r>
            <a:r>
              <a:rPr lang="en-GB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Visita</a:t>
            </a:r>
            <a:endParaRPr lang="en-GB" sz="24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GB" sz="24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11" name="Platshållare för innehåll 12">
            <a:extLst>
              <a:ext uri="{FF2B5EF4-FFF2-40B4-BE49-F238E27FC236}">
                <a16:creationId xmlns:a16="http://schemas.microsoft.com/office/drawing/2014/main" id="{112B692C-1292-4EA1-B7E5-3652A5FA89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0561469"/>
              </p:ext>
            </p:extLst>
          </p:nvPr>
        </p:nvGraphicFramePr>
        <p:xfrm>
          <a:off x="9829130" y="193740"/>
          <a:ext cx="2697605" cy="3338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Båge 11">
            <a:extLst>
              <a:ext uri="{FF2B5EF4-FFF2-40B4-BE49-F238E27FC236}">
                <a16:creationId xmlns:a16="http://schemas.microsoft.com/office/drawing/2014/main" id="{D2CA0816-8321-4BF5-8059-C0C202C84297}"/>
              </a:ext>
            </a:extLst>
          </p:cNvPr>
          <p:cNvSpPr/>
          <p:nvPr/>
        </p:nvSpPr>
        <p:spPr>
          <a:xfrm rot="17684095" flipH="1">
            <a:off x="9396052" y="-917907"/>
            <a:ext cx="4986680" cy="5554435"/>
          </a:xfrm>
          <a:prstGeom prst="arc">
            <a:avLst>
              <a:gd name="adj1" fmla="val 5910627"/>
              <a:gd name="adj2" fmla="val 57883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Bild 2" descr="Vin">
            <a:extLst>
              <a:ext uri="{FF2B5EF4-FFF2-40B4-BE49-F238E27FC236}">
                <a16:creationId xmlns:a16="http://schemas.microsoft.com/office/drawing/2014/main" id="{0A8FFABE-2F72-4085-8A78-7119878AC7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82706" y="1204621"/>
            <a:ext cx="914400" cy="914400"/>
          </a:xfrm>
          <a:prstGeom prst="rect">
            <a:avLst/>
          </a:prstGeom>
        </p:spPr>
      </p:pic>
      <p:pic>
        <p:nvPicPr>
          <p:cNvPr id="8" name="Bild 7" descr="Hierarki">
            <a:extLst>
              <a:ext uri="{FF2B5EF4-FFF2-40B4-BE49-F238E27FC236}">
                <a16:creationId xmlns:a16="http://schemas.microsoft.com/office/drawing/2014/main" id="{F191BCFA-CBF3-437C-93AA-EC32453E77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82706" y="319228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207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5CCE24-7ED8-4C4E-BA50-8D17EC080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130" y="69451"/>
            <a:ext cx="10515600" cy="926128"/>
          </a:xfrm>
        </p:spPr>
        <p:txBody>
          <a:bodyPr/>
          <a:lstStyle/>
          <a:p>
            <a:r>
              <a:rPr lang="en-GB" b="1" dirty="0">
                <a:latin typeface="Georgia" panose="02040502050405020303" pitchFamily="18" charset="0"/>
              </a:rPr>
              <a:t>Following &amp; Credibility</a:t>
            </a:r>
          </a:p>
        </p:txBody>
      </p:sp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239BB238-5FE3-4332-9BFF-0BAA07D535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71043" y="1392850"/>
            <a:ext cx="3178254" cy="4570427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A4E6D97F-0910-4790-BB8D-ACC1751C97BB}"/>
              </a:ext>
            </a:extLst>
          </p:cNvPr>
          <p:cNvSpPr/>
          <p:nvPr/>
        </p:nvSpPr>
        <p:spPr>
          <a:xfrm>
            <a:off x="2275531" y="1897821"/>
            <a:ext cx="382046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Several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 small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producers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are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worried</a:t>
            </a:r>
            <a:endParaRPr lang="sv-SE" sz="24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16A4B00-2232-425B-8D9F-94D6997E5AFB}"/>
              </a:ext>
            </a:extLst>
          </p:cNvPr>
          <p:cNvSpPr/>
          <p:nvPr/>
        </p:nvSpPr>
        <p:spPr>
          <a:xfrm>
            <a:off x="2275530" y="2781121"/>
            <a:ext cx="371697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Many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are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dependent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 on the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monopoly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, and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especially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 the ”TSLS-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assortment</a:t>
            </a:r>
            <a:endParaRPr lang="sv-SE" sz="24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6F872C81-F3B5-4E93-BC2E-D48EF7CDEC38}"/>
              </a:ext>
            </a:extLst>
          </p:cNvPr>
          <p:cNvSpPr/>
          <p:nvPr/>
        </p:nvSpPr>
        <p:spPr>
          <a:xfrm>
            <a:off x="2275530" y="4375621"/>
            <a:ext cx="387080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If the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monopoly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would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 fall it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would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greatly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impact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these</a:t>
            </a:r>
            <a:r>
              <a:rPr lang="sv-SE" sz="24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sz="2400" dirty="0" err="1">
                <a:solidFill>
                  <a:prstClr val="black"/>
                </a:solidFill>
                <a:latin typeface="Georgia" panose="02040502050405020303" pitchFamily="18" charset="0"/>
              </a:rPr>
              <a:t>producers</a:t>
            </a:r>
            <a:endParaRPr lang="sv-SE" sz="24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9" name="Bild 8" descr="Förvirrat ansikte utan fyllning">
            <a:extLst>
              <a:ext uri="{FF2B5EF4-FFF2-40B4-BE49-F238E27FC236}">
                <a16:creationId xmlns:a16="http://schemas.microsoft.com/office/drawing/2014/main" id="{2D5CBE15-B426-4334-A6DB-664E850B6C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1130" y="1780435"/>
            <a:ext cx="914400" cy="914400"/>
          </a:xfrm>
          <a:prstGeom prst="rect">
            <a:avLst/>
          </a:prstGeom>
        </p:spPr>
      </p:pic>
      <p:pic>
        <p:nvPicPr>
          <p:cNvPr id="11" name="Bild 10" descr="Vindruvor">
            <a:extLst>
              <a:ext uri="{FF2B5EF4-FFF2-40B4-BE49-F238E27FC236}">
                <a16:creationId xmlns:a16="http://schemas.microsoft.com/office/drawing/2014/main" id="{72503ADD-183E-4F86-BB82-639874260F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61130" y="2971800"/>
            <a:ext cx="914400" cy="914400"/>
          </a:xfrm>
          <a:prstGeom prst="rect">
            <a:avLst/>
          </a:prstGeom>
        </p:spPr>
      </p:pic>
      <p:pic>
        <p:nvPicPr>
          <p:cNvPr id="13" name="Bild 12" descr="Nedåtgående trend">
            <a:extLst>
              <a:ext uri="{FF2B5EF4-FFF2-40B4-BE49-F238E27FC236}">
                <a16:creationId xmlns:a16="http://schemas.microsoft.com/office/drawing/2014/main" id="{4E11C213-F603-48A5-B195-6C3C27CB0A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61130" y="4393728"/>
            <a:ext cx="914400" cy="914400"/>
          </a:xfrm>
          <a:prstGeom prst="rect">
            <a:avLst/>
          </a:prstGeom>
        </p:spPr>
      </p:pic>
      <p:graphicFrame>
        <p:nvGraphicFramePr>
          <p:cNvPr id="12" name="Platshållare för innehåll 12">
            <a:extLst>
              <a:ext uri="{FF2B5EF4-FFF2-40B4-BE49-F238E27FC236}">
                <a16:creationId xmlns:a16="http://schemas.microsoft.com/office/drawing/2014/main" id="{263C0DE3-B83C-4063-A82C-9458C1A665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8584590"/>
              </p:ext>
            </p:extLst>
          </p:nvPr>
        </p:nvGraphicFramePr>
        <p:xfrm>
          <a:off x="9829130" y="193740"/>
          <a:ext cx="2697605" cy="3338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4" name="Båge 13">
            <a:extLst>
              <a:ext uri="{FF2B5EF4-FFF2-40B4-BE49-F238E27FC236}">
                <a16:creationId xmlns:a16="http://schemas.microsoft.com/office/drawing/2014/main" id="{9AD923D8-EEAB-4BBB-9C51-779BCC8D988C}"/>
              </a:ext>
            </a:extLst>
          </p:cNvPr>
          <p:cNvSpPr/>
          <p:nvPr/>
        </p:nvSpPr>
        <p:spPr>
          <a:xfrm rot="17684095" flipH="1">
            <a:off x="9396052" y="-917907"/>
            <a:ext cx="4986680" cy="5554435"/>
          </a:xfrm>
          <a:prstGeom prst="arc">
            <a:avLst>
              <a:gd name="adj1" fmla="val 5910627"/>
              <a:gd name="adj2" fmla="val 57883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C17C3C74-26F4-458D-97BE-05338C9C3F36}"/>
              </a:ext>
            </a:extLst>
          </p:cNvPr>
          <p:cNvSpPr/>
          <p:nvPr/>
        </p:nvSpPr>
        <p:spPr>
          <a:xfrm>
            <a:off x="0" y="0"/>
            <a:ext cx="1047915" cy="6858000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Bildobjekt 2">
            <a:extLst>
              <a:ext uri="{FF2B5EF4-FFF2-40B4-BE49-F238E27FC236}">
                <a16:creationId xmlns:a16="http://schemas.microsoft.com/office/drawing/2014/main" id="{15C37BF4-8020-47AC-961D-61A52701863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90" y="193816"/>
            <a:ext cx="745331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72201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3F734A-6F98-4EF0-ABF2-205CB83AA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6824" y="785965"/>
            <a:ext cx="5738337" cy="632906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u="sng" dirty="0" err="1">
                <a:latin typeface="Georgia" panose="02040502050405020303" pitchFamily="18" charset="0"/>
              </a:rPr>
              <a:t>Summary</a:t>
            </a:r>
            <a:r>
              <a:rPr lang="sv-SE" b="1" u="sng" dirty="0">
                <a:latin typeface="Georgia" panose="02040502050405020303" pitchFamily="18" charset="0"/>
              </a:rPr>
              <a:t> 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57B8B33-10E6-4DD7-8DA6-C0AC3DAF28A0}"/>
              </a:ext>
            </a:extLst>
          </p:cNvPr>
          <p:cNvSpPr/>
          <p:nvPr/>
        </p:nvSpPr>
        <p:spPr>
          <a:xfrm rot="16200000">
            <a:off x="5625505" y="347131"/>
            <a:ext cx="940993" cy="12192001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2077C4AA-2025-4168-ABC5-1D68C50A832C}"/>
              </a:ext>
            </a:extLst>
          </p:cNvPr>
          <p:cNvSpPr/>
          <p:nvPr/>
        </p:nvSpPr>
        <p:spPr>
          <a:xfrm rot="16200000">
            <a:off x="5779542" y="-5829554"/>
            <a:ext cx="632903" cy="12192001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Bildobjekt 2">
            <a:extLst>
              <a:ext uri="{FF2B5EF4-FFF2-40B4-BE49-F238E27FC236}">
                <a16:creationId xmlns:a16="http://schemas.microsoft.com/office/drawing/2014/main" id="{AD094A76-0C2A-4FCB-A783-01DFD9BA06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260" y="5975136"/>
            <a:ext cx="903469" cy="94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0920200-B01E-4C06-9177-F23B96A55340}"/>
              </a:ext>
            </a:extLst>
          </p:cNvPr>
          <p:cNvSpPr/>
          <p:nvPr/>
        </p:nvSpPr>
        <p:spPr>
          <a:xfrm>
            <a:off x="1975481" y="1664504"/>
            <a:ext cx="8241022" cy="360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The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industry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has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been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very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active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in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both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promoting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farm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sales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, as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well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as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framing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it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sv-SE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While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the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industry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supports the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issue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,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they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are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relying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on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other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actors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to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spread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the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message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.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sv-SE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While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farm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sales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in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itself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would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be a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significant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victory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for the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industry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, just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having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the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question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on the table gives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them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value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by:</a:t>
            </a:r>
          </a:p>
          <a:p>
            <a:pPr marL="1257300" lvl="2" indent="-342900">
              <a:lnSpc>
                <a:spcPct val="90000"/>
              </a:lnSpc>
              <a:spcBef>
                <a:spcPts val="1000"/>
              </a:spcBef>
              <a:buFont typeface="+mj-lt"/>
              <a:buAutoNum type="alphaLcParenR"/>
            </a:pP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Including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them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in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what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is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seen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as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grassroot-companies</a:t>
            </a:r>
            <a:endParaRPr lang="sv-SE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1257300" lvl="2" indent="-342900">
              <a:lnSpc>
                <a:spcPct val="90000"/>
              </a:lnSpc>
              <a:spcBef>
                <a:spcPts val="1000"/>
              </a:spcBef>
              <a:buFont typeface="+mj-lt"/>
              <a:buAutoNum type="alphaLcParenR"/>
            </a:pP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Conveying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messages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of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alcohol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being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a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cultural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commodity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instead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of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a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harmful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sv-SE" dirty="0" err="1">
                <a:solidFill>
                  <a:prstClr val="black"/>
                </a:solidFill>
                <a:latin typeface="Georgia" panose="02040502050405020303" pitchFamily="18" charset="0"/>
              </a:rPr>
              <a:t>one</a:t>
            </a:r>
            <a:r>
              <a:rPr lang="sv-SE" dirty="0"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06601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409D2C-F687-4889-965C-DA36D9752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9198" y="2278630"/>
            <a:ext cx="3004127" cy="1325563"/>
          </a:xfrm>
        </p:spPr>
        <p:txBody>
          <a:bodyPr/>
          <a:lstStyle/>
          <a:p>
            <a:pPr algn="ctr"/>
            <a:r>
              <a:rPr lang="sv-SE" dirty="0" err="1">
                <a:latin typeface="Georgia" panose="02040502050405020303" pitchFamily="18" charset="0"/>
              </a:rPr>
              <a:t>Questions</a:t>
            </a:r>
            <a:r>
              <a:rPr lang="sv-SE" dirty="0">
                <a:latin typeface="Georgia" panose="02040502050405020303" pitchFamily="18" charset="0"/>
              </a:rPr>
              <a:t>?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CBC09B3-256E-4AD1-9840-2AFFC9F1CF37}"/>
              </a:ext>
            </a:extLst>
          </p:cNvPr>
          <p:cNvSpPr/>
          <p:nvPr/>
        </p:nvSpPr>
        <p:spPr>
          <a:xfrm rot="5400000">
            <a:off x="5537305" y="205613"/>
            <a:ext cx="1047915" cy="12261478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Bildobjekt 2">
            <a:extLst>
              <a:ext uri="{FF2B5EF4-FFF2-40B4-BE49-F238E27FC236}">
                <a16:creationId xmlns:a16="http://schemas.microsoft.com/office/drawing/2014/main" id="{3AA7546A-B582-41D6-A500-7107702569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497" y="5810083"/>
            <a:ext cx="1017004" cy="105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6136D793-0910-482E-9686-663572B382D2}"/>
              </a:ext>
            </a:extLst>
          </p:cNvPr>
          <p:cNvSpPr/>
          <p:nvPr/>
        </p:nvSpPr>
        <p:spPr>
          <a:xfrm rot="5400000">
            <a:off x="5572042" y="-5606781"/>
            <a:ext cx="1047915" cy="12261478"/>
          </a:xfrm>
          <a:prstGeom prst="rect">
            <a:avLst/>
          </a:prstGeom>
          <a:solidFill>
            <a:srgbClr val="4C8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1B479530-1C9C-461B-9FF1-1017892935A6}"/>
              </a:ext>
            </a:extLst>
          </p:cNvPr>
          <p:cNvSpPr txBox="1">
            <a:spLocks/>
          </p:cNvSpPr>
          <p:nvPr/>
        </p:nvSpPr>
        <p:spPr>
          <a:xfrm>
            <a:off x="3321823" y="3854494"/>
            <a:ext cx="5548353" cy="14615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2800" dirty="0">
                <a:latin typeface="Georgia" panose="02040502050405020303" pitchFamily="18" charset="0"/>
              </a:rPr>
              <a:t>Emil Juslin</a:t>
            </a:r>
            <a:br>
              <a:rPr lang="sv-SE" sz="2800" dirty="0">
                <a:latin typeface="Georgia" panose="02040502050405020303" pitchFamily="18" charset="0"/>
              </a:rPr>
            </a:br>
            <a:r>
              <a:rPr lang="sv-SE" sz="2800" dirty="0">
                <a:latin typeface="Georgia" panose="02040502050405020303" pitchFamily="18" charset="0"/>
              </a:rPr>
              <a:t>emil.juslin@iogt.se</a:t>
            </a:r>
          </a:p>
        </p:txBody>
      </p:sp>
    </p:spTree>
    <p:extLst>
      <p:ext uri="{BB962C8B-B14F-4D97-AF65-F5344CB8AC3E}">
        <p14:creationId xmlns:p14="http://schemas.microsoft.com/office/powerpoint/2010/main" val="1714953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_vanligbil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_vanligbild" id="{403E1EFF-4DFB-4A2B-AC93-5601AFCA4528}" vid="{6A203BD8-952C-4007-8729-E511BEEBC4A7}"/>
    </a:ext>
  </a:extLst>
</a:theme>
</file>

<file path=ppt/theme/theme3.xml><?xml version="1.0" encoding="utf-8"?>
<a:theme xmlns:a="http://schemas.openxmlformats.org/drawingml/2006/main" name="Anpassad formgivn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Tema_vanligbil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_vanligbild" id="{403E1EFF-4DFB-4A2B-AC93-5601AFCA4528}" vid="{6A203BD8-952C-4007-8729-E511BEEBC4A7}"/>
    </a:ext>
  </a:extLst>
</a:theme>
</file>

<file path=ppt/theme/theme5.xml><?xml version="1.0" encoding="utf-8"?>
<a:theme xmlns:a="http://schemas.openxmlformats.org/drawingml/2006/main" name="1_Anpassad formgivn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E277486AD5C424883AB627E51B364CE" ma:contentTypeVersion="14" ma:contentTypeDescription="Skapa ett nytt dokument." ma:contentTypeScope="" ma:versionID="5347fb10dcdc06e65ee015b516157afe">
  <xsd:schema xmlns:xsd="http://www.w3.org/2001/XMLSchema" xmlns:xs="http://www.w3.org/2001/XMLSchema" xmlns:p="http://schemas.microsoft.com/office/2006/metadata/properties" xmlns:ns3="207b20dd-d3ad-4fa8-8790-f76758eee047" xmlns:ns4="7dda6f0f-a555-4a91-b4c9-3f94e6dc37a4" targetNamespace="http://schemas.microsoft.com/office/2006/metadata/properties" ma:root="true" ma:fieldsID="f23421c7c1409b2bde45d216ea41f4a0" ns3:_="" ns4:_="">
    <xsd:import namespace="207b20dd-d3ad-4fa8-8790-f76758eee047"/>
    <xsd:import namespace="7dda6f0f-a555-4a91-b4c9-3f94e6dc37a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7b20dd-d3ad-4fa8-8790-f76758eee0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da6f0f-a555-4a91-b4c9-3f94e6dc37a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D4D0632-81B7-4B23-ADEC-9366CD2DBF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7b20dd-d3ad-4fa8-8790-f76758eee047"/>
    <ds:schemaRef ds:uri="7dda6f0f-a555-4a91-b4c9-3f94e6dc37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95004A7-566C-49E2-823E-C84C6EADC33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AF2FA4-5967-48FD-A6B6-875033DAAF8C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7dda6f0f-a555-4a91-b4c9-3f94e6dc37a4"/>
    <ds:schemaRef ds:uri="207b20dd-d3ad-4fa8-8790-f76758eee04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Tema_vanligbild</Template>
  <TotalTime>6455</TotalTime>
  <Words>1305</Words>
  <Application>Microsoft Office PowerPoint</Application>
  <PresentationFormat>Bredbild</PresentationFormat>
  <Paragraphs>157</Paragraphs>
  <Slides>27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5</vt:i4>
      </vt:variant>
      <vt:variant>
        <vt:lpstr>Bildrubriker</vt:lpstr>
      </vt:variant>
      <vt:variant>
        <vt:i4>27</vt:i4>
      </vt:variant>
    </vt:vector>
  </HeadingPairs>
  <TitlesOfParts>
    <vt:vector size="37" baseType="lpstr">
      <vt:lpstr>Arial</vt:lpstr>
      <vt:lpstr>Calibri</vt:lpstr>
      <vt:lpstr>Calibri Light</vt:lpstr>
      <vt:lpstr>Garamond</vt:lpstr>
      <vt:lpstr>Georgia</vt:lpstr>
      <vt:lpstr>Office-tema</vt:lpstr>
      <vt:lpstr>Tema_vanligbild</vt:lpstr>
      <vt:lpstr>Anpassad formgivning</vt:lpstr>
      <vt:lpstr>1_Tema_vanligbild</vt:lpstr>
      <vt:lpstr>1_Anpassad formgivning</vt:lpstr>
      <vt:lpstr>Farm sales and the alcohol industry</vt:lpstr>
      <vt:lpstr>Disposition</vt:lpstr>
      <vt:lpstr>Background</vt:lpstr>
      <vt:lpstr>IOGT-NTO and Farm sales</vt:lpstr>
      <vt:lpstr>PowerPoint-presentation</vt:lpstr>
      <vt:lpstr>Why is Alcohol industry interested in Farm sales?</vt:lpstr>
      <vt:lpstr>Why is Big Alcohol interested in Farm sales?</vt:lpstr>
      <vt:lpstr>PowerPoint-presentation</vt:lpstr>
      <vt:lpstr>Why is Big Alcohol interested in Farm sales?</vt:lpstr>
      <vt:lpstr>What strategies do the alcohol industry use to promote Farm sales?</vt:lpstr>
      <vt:lpstr>PowerPoint-presentation</vt:lpstr>
      <vt:lpstr>PowerPoint-presentation</vt:lpstr>
      <vt:lpstr>Control the ground &amp; Spin the media</vt:lpstr>
      <vt:lpstr>How has the framing affected?</vt:lpstr>
      <vt:lpstr>The consultancy group – a good example of successful lobbying</vt:lpstr>
      <vt:lpstr>How has the framing affected?</vt:lpstr>
      <vt:lpstr>What do they want to propose?</vt:lpstr>
      <vt:lpstr>Examples:</vt:lpstr>
      <vt:lpstr>PowerPoint-presentation</vt:lpstr>
      <vt:lpstr>Following &amp; Credibility</vt:lpstr>
      <vt:lpstr>PowerPoint-presentation</vt:lpstr>
      <vt:lpstr>Following &amp; Credibility</vt:lpstr>
      <vt:lpstr>PowerPoint-presentation</vt:lpstr>
      <vt:lpstr>Following &amp; Credibility</vt:lpstr>
      <vt:lpstr>Following &amp; Credibility</vt:lpstr>
      <vt:lpstr>Summary 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Gårdsförsäljning</dc:title>
  <dc:creator>Emil Juslin</dc:creator>
  <cp:lastModifiedBy>Björn Lundkvist</cp:lastModifiedBy>
  <cp:revision>88</cp:revision>
  <dcterms:created xsi:type="dcterms:W3CDTF">2021-01-08T08:58:42Z</dcterms:created>
  <dcterms:modified xsi:type="dcterms:W3CDTF">2021-11-25T15:21:09Z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0x010100DE277486AD5C424883AB627E51B364CE</vt:lpwstr>
  </property>
</Properties>
</file>