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23" r:id="rId2"/>
    <p:sldMasterId id="2147483740" r:id="rId3"/>
  </p:sldMasterIdLst>
  <p:notesMasterIdLst>
    <p:notesMasterId r:id="rId17"/>
  </p:notesMasterIdLst>
  <p:handoutMasterIdLst>
    <p:handoutMasterId r:id="rId18"/>
  </p:handoutMasterIdLst>
  <p:sldIdLst>
    <p:sldId id="271" r:id="rId4"/>
    <p:sldId id="363" r:id="rId5"/>
    <p:sldId id="381" r:id="rId6"/>
    <p:sldId id="386" r:id="rId7"/>
    <p:sldId id="382" r:id="rId8"/>
    <p:sldId id="365" r:id="rId9"/>
    <p:sldId id="367" r:id="rId10"/>
    <p:sldId id="368" r:id="rId11"/>
    <p:sldId id="369" r:id="rId12"/>
    <p:sldId id="383" r:id="rId13"/>
    <p:sldId id="372" r:id="rId14"/>
    <p:sldId id="387" r:id="rId15"/>
    <p:sldId id="270" r:id="rId16"/>
  </p:sldIdLst>
  <p:sldSz cx="9144000" cy="6858000" type="screen4x3"/>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56">
          <p15:clr>
            <a:srgbClr val="A4A3A4"/>
          </p15:clr>
        </p15:guide>
        <p15:guide id="2" orient="horz" pos="3908">
          <p15:clr>
            <a:srgbClr val="A4A3A4"/>
          </p15:clr>
        </p15:guide>
        <p15:guide id="3" orient="horz" pos="3566">
          <p15:clr>
            <a:srgbClr val="A4A3A4"/>
          </p15:clr>
        </p15:guide>
        <p15:guide id="4" orient="horz" pos="1341">
          <p15:clr>
            <a:srgbClr val="A4A3A4"/>
          </p15:clr>
        </p15:guide>
        <p15:guide id="5" orient="horz" pos="443">
          <p15:clr>
            <a:srgbClr val="A4A3A4"/>
          </p15:clr>
        </p15:guide>
        <p15:guide id="6" pos="511">
          <p15:clr>
            <a:srgbClr val="A4A3A4"/>
          </p15:clr>
        </p15:guide>
        <p15:guide id="7" pos="4889">
          <p15:clr>
            <a:srgbClr val="A4A3A4"/>
          </p15:clr>
        </p15:guide>
        <p15:guide id="8" pos="2143">
          <p15:clr>
            <a:srgbClr val="A4A3A4"/>
          </p15:clr>
        </p15:guide>
      </p15:sldGuideLst>
    </p:ext>
    <p:ext uri="{2D200454-40CA-4A62-9FC3-DE9A4176ACB9}">
      <p15:notesGuideLst xmlns:p15="http://schemas.microsoft.com/office/powerpoint/2012/main">
        <p15:guide id="1" orient="horz" pos="3127">
          <p15:clr>
            <a:srgbClr val="A4A3A4"/>
          </p15:clr>
        </p15:guide>
        <p15:guide id="2" pos="2140">
          <p15:clr>
            <a:srgbClr val="A4A3A4"/>
          </p15:clr>
        </p15:guide>
        <p15:guide id="3" orient="horz" pos="3126">
          <p15:clr>
            <a:srgbClr val="A4A3A4"/>
          </p15:clr>
        </p15:guide>
        <p15:guide id="4"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D8B00"/>
    <a:srgbClr val="857363"/>
    <a:srgbClr val="3DB7E4"/>
    <a:srgbClr val="E98300"/>
    <a:srgbClr val="A5ACAF"/>
    <a:srgbClr val="3F9C35"/>
    <a:srgbClr val="D3BF96"/>
    <a:srgbClr val="A2AAAD"/>
    <a:srgbClr val="DAD7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1E4AEA4-8DFA-4A89-87EB-49C32662AFE0}">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B9631B5-78F2-41C9-869B-9F39066F8104}" styleName="Mellanmörkt format 3 - Dekorfärg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97" autoAdjust="0"/>
    <p:restoredTop sz="59767" autoAdjust="0"/>
  </p:normalViewPr>
  <p:slideViewPr>
    <p:cSldViewPr snapToGrid="0" showGuides="1">
      <p:cViewPr varScale="1">
        <p:scale>
          <a:sx n="44" d="100"/>
          <a:sy n="44" d="100"/>
        </p:scale>
        <p:origin x="1998" y="60"/>
      </p:cViewPr>
      <p:guideLst>
        <p:guide orient="horz" pos="1256"/>
        <p:guide orient="horz" pos="3908"/>
        <p:guide orient="horz" pos="3566"/>
        <p:guide orient="horz" pos="1341"/>
        <p:guide orient="horz" pos="443"/>
        <p:guide pos="511"/>
        <p:guide pos="4889"/>
        <p:guide pos="2143"/>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93" d="100"/>
          <a:sy n="93" d="100"/>
        </p:scale>
        <p:origin x="-3732" y="-102"/>
      </p:cViewPr>
      <p:guideLst>
        <p:guide orient="horz" pos="3127"/>
        <p:guide pos="2140"/>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oleObject" Target="file:///C:\Users\Anders\Documents\anh&#246;riga\Kopia%20av%20Tabeller%20skolresultat%20f&#246;r%20rapport%202,%20f&#246;dda%201987-1992,%20131119.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Psyk!$P$39</c:f>
              <c:strCache>
                <c:ptCount val="1"/>
                <c:pt idx="0">
                  <c:v>Pojkar</c:v>
                </c:pt>
              </c:strCache>
            </c:strRef>
          </c:tx>
          <c:invertIfNegative val="0"/>
          <c:cat>
            <c:strRef>
              <c:f>Psyk!$O$40:$O$44</c:f>
              <c:strCache>
                <c:ptCount val="5"/>
                <c:pt idx="0">
                  <c:v>Inget missbruk eller psykisk sjukdom</c:v>
                </c:pt>
                <c:pt idx="1">
                  <c:v>Far psykisk sjukdom</c:v>
                </c:pt>
                <c:pt idx="2">
                  <c:v>Mor psykisk sjukdom</c:v>
                </c:pt>
                <c:pt idx="3">
                  <c:v>Far missbruk</c:v>
                </c:pt>
                <c:pt idx="4">
                  <c:v>Mor missbruk</c:v>
                </c:pt>
              </c:strCache>
            </c:strRef>
          </c:cat>
          <c:val>
            <c:numRef>
              <c:f>Psyk!$P$40:$P$44</c:f>
              <c:numCache>
                <c:formatCode>General</c:formatCode>
                <c:ptCount val="5"/>
                <c:pt idx="0">
                  <c:v>12.3</c:v>
                </c:pt>
                <c:pt idx="1">
                  <c:v>22.7</c:v>
                </c:pt>
                <c:pt idx="2">
                  <c:v>23.1</c:v>
                </c:pt>
                <c:pt idx="3">
                  <c:v>27.8</c:v>
                </c:pt>
                <c:pt idx="4">
                  <c:v>30.6</c:v>
                </c:pt>
              </c:numCache>
            </c:numRef>
          </c:val>
          <c:extLst xmlns:c16r2="http://schemas.microsoft.com/office/drawing/2015/06/chart">
            <c:ext xmlns:c16="http://schemas.microsoft.com/office/drawing/2014/chart" uri="{C3380CC4-5D6E-409C-BE32-E72D297353CC}">
              <c16:uniqueId val="{00000000-E1CC-4431-8A53-46F864CC13EF}"/>
            </c:ext>
          </c:extLst>
        </c:ser>
        <c:ser>
          <c:idx val="1"/>
          <c:order val="1"/>
          <c:tx>
            <c:strRef>
              <c:f>Psyk!$Q$39</c:f>
              <c:strCache>
                <c:ptCount val="1"/>
                <c:pt idx="0">
                  <c:v>Flickor</c:v>
                </c:pt>
              </c:strCache>
            </c:strRef>
          </c:tx>
          <c:invertIfNegative val="0"/>
          <c:cat>
            <c:strRef>
              <c:f>Psyk!$O$40:$O$44</c:f>
              <c:strCache>
                <c:ptCount val="5"/>
                <c:pt idx="0">
                  <c:v>Inget missbruk eller psykisk sjukdom</c:v>
                </c:pt>
                <c:pt idx="1">
                  <c:v>Far psykisk sjukdom</c:v>
                </c:pt>
                <c:pt idx="2">
                  <c:v>Mor psykisk sjukdom</c:v>
                </c:pt>
                <c:pt idx="3">
                  <c:v>Far missbruk</c:v>
                </c:pt>
                <c:pt idx="4">
                  <c:v>Mor missbruk</c:v>
                </c:pt>
              </c:strCache>
            </c:strRef>
          </c:cat>
          <c:val>
            <c:numRef>
              <c:f>Psyk!$Q$40:$Q$44</c:f>
              <c:numCache>
                <c:formatCode>General</c:formatCode>
                <c:ptCount val="5"/>
                <c:pt idx="0">
                  <c:v>9.6</c:v>
                </c:pt>
                <c:pt idx="1">
                  <c:v>19.2</c:v>
                </c:pt>
                <c:pt idx="2">
                  <c:v>18.600000000000001</c:v>
                </c:pt>
                <c:pt idx="3">
                  <c:v>23.7</c:v>
                </c:pt>
                <c:pt idx="4">
                  <c:v>26.9</c:v>
                </c:pt>
              </c:numCache>
            </c:numRef>
          </c:val>
          <c:extLst xmlns:c16r2="http://schemas.microsoft.com/office/drawing/2015/06/chart">
            <c:ext xmlns:c16="http://schemas.microsoft.com/office/drawing/2014/chart" uri="{C3380CC4-5D6E-409C-BE32-E72D297353CC}">
              <c16:uniqueId val="{00000001-E1CC-4431-8A53-46F864CC13EF}"/>
            </c:ext>
          </c:extLst>
        </c:ser>
        <c:dLbls>
          <c:showLegendKey val="0"/>
          <c:showVal val="0"/>
          <c:showCatName val="0"/>
          <c:showSerName val="0"/>
          <c:showPercent val="0"/>
          <c:showBubbleSize val="0"/>
        </c:dLbls>
        <c:gapWidth val="150"/>
        <c:axId val="480739776"/>
        <c:axId val="480740168"/>
      </c:barChart>
      <c:catAx>
        <c:axId val="480739776"/>
        <c:scaling>
          <c:orientation val="minMax"/>
        </c:scaling>
        <c:delete val="0"/>
        <c:axPos val="b"/>
        <c:numFmt formatCode="General" sourceLinked="0"/>
        <c:majorTickMark val="out"/>
        <c:minorTickMark val="none"/>
        <c:tickLblPos val="nextTo"/>
        <c:crossAx val="480740168"/>
        <c:crosses val="autoZero"/>
        <c:auto val="1"/>
        <c:lblAlgn val="ctr"/>
        <c:lblOffset val="100"/>
        <c:noMultiLvlLbl val="0"/>
      </c:catAx>
      <c:valAx>
        <c:axId val="480740168"/>
        <c:scaling>
          <c:orientation val="minMax"/>
        </c:scaling>
        <c:delete val="0"/>
        <c:axPos val="l"/>
        <c:majorGridlines/>
        <c:numFmt formatCode="General" sourceLinked="1"/>
        <c:majorTickMark val="out"/>
        <c:minorTickMark val="none"/>
        <c:tickLblPos val="nextTo"/>
        <c:crossAx val="480739776"/>
        <c:crosses val="autoZero"/>
        <c:crossBetween val="between"/>
      </c:valAx>
    </c:plotArea>
    <c:legend>
      <c:legendPos val="r"/>
      <c:overlay val="0"/>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Blad1!$B$1</c:f>
              <c:strCache>
                <c:ptCount val="1"/>
                <c:pt idx="0">
                  <c:v>Lever i familj där det finns missbruk</c:v>
                </c:pt>
              </c:strCache>
            </c:strRef>
          </c:tx>
          <c:spPr>
            <a:solidFill>
              <a:schemeClr val="accent1"/>
            </a:solidFill>
            <a:ln>
              <a:noFill/>
            </a:ln>
            <a:effectLst/>
          </c:spPr>
          <c:invertIfNegative val="0"/>
          <c:cat>
            <c:strRef>
              <c:f>Blad1!$A$2:$A$6</c:f>
              <c:strCache>
                <c:ptCount val="5"/>
                <c:pt idx="0">
                  <c:v>Fysisk misshandel</c:v>
                </c:pt>
                <c:pt idx="1">
                  <c:v>Psykisk misshandel</c:v>
                </c:pt>
                <c:pt idx="2">
                  <c:v>Försummelse</c:v>
                </c:pt>
                <c:pt idx="3">
                  <c:v>Upplevt våld mellan föräldrar</c:v>
                </c:pt>
                <c:pt idx="4">
                  <c:v>Sexuella övergrepp</c:v>
                </c:pt>
              </c:strCache>
            </c:strRef>
          </c:cat>
          <c:val>
            <c:numRef>
              <c:f>Blad1!$B$2:$B$6</c:f>
              <c:numCache>
                <c:formatCode>General</c:formatCode>
                <c:ptCount val="5"/>
                <c:pt idx="0">
                  <c:v>48.7</c:v>
                </c:pt>
                <c:pt idx="1">
                  <c:v>45</c:v>
                </c:pt>
                <c:pt idx="2">
                  <c:v>20.7</c:v>
                </c:pt>
                <c:pt idx="3">
                  <c:v>47.8</c:v>
                </c:pt>
                <c:pt idx="4">
                  <c:v>21.9</c:v>
                </c:pt>
              </c:numCache>
            </c:numRef>
          </c:val>
          <c:extLst xmlns:c16r2="http://schemas.microsoft.com/office/drawing/2015/06/chart">
            <c:ext xmlns:c16="http://schemas.microsoft.com/office/drawing/2014/chart" uri="{C3380CC4-5D6E-409C-BE32-E72D297353CC}">
              <c16:uniqueId val="{00000000-185B-48D7-8EBF-534F1527AED7}"/>
            </c:ext>
          </c:extLst>
        </c:ser>
        <c:ser>
          <c:idx val="1"/>
          <c:order val="1"/>
          <c:tx>
            <c:strRef>
              <c:f>Blad1!$C$1</c:f>
              <c:strCache>
                <c:ptCount val="1"/>
                <c:pt idx="0">
                  <c:v>Inget missbruk i familjen</c:v>
                </c:pt>
              </c:strCache>
            </c:strRef>
          </c:tx>
          <c:spPr>
            <a:solidFill>
              <a:schemeClr val="accent2"/>
            </a:solidFill>
            <a:ln>
              <a:noFill/>
            </a:ln>
            <a:effectLst/>
          </c:spPr>
          <c:invertIfNegative val="0"/>
          <c:cat>
            <c:strRef>
              <c:f>Blad1!$A$2:$A$6</c:f>
              <c:strCache>
                <c:ptCount val="5"/>
                <c:pt idx="0">
                  <c:v>Fysisk misshandel</c:v>
                </c:pt>
                <c:pt idx="1">
                  <c:v>Psykisk misshandel</c:v>
                </c:pt>
                <c:pt idx="2">
                  <c:v>Försummelse</c:v>
                </c:pt>
                <c:pt idx="3">
                  <c:v>Upplevt våld mellan föräldrar</c:v>
                </c:pt>
                <c:pt idx="4">
                  <c:v>Sexuella övergrepp</c:v>
                </c:pt>
              </c:strCache>
            </c:strRef>
          </c:cat>
          <c:val>
            <c:numRef>
              <c:f>Blad1!$C$2:$C$6</c:f>
              <c:numCache>
                <c:formatCode>General</c:formatCode>
                <c:ptCount val="5"/>
                <c:pt idx="0">
                  <c:v>20.399999999999999</c:v>
                </c:pt>
                <c:pt idx="1">
                  <c:v>11.1</c:v>
                </c:pt>
                <c:pt idx="2">
                  <c:v>3.9</c:v>
                </c:pt>
                <c:pt idx="3">
                  <c:v>9.6</c:v>
                </c:pt>
                <c:pt idx="4">
                  <c:v>6.5</c:v>
                </c:pt>
              </c:numCache>
            </c:numRef>
          </c:val>
          <c:extLst xmlns:c16r2="http://schemas.microsoft.com/office/drawing/2015/06/chart">
            <c:ext xmlns:c16="http://schemas.microsoft.com/office/drawing/2014/chart" uri="{C3380CC4-5D6E-409C-BE32-E72D297353CC}">
              <c16:uniqueId val="{00000001-185B-48D7-8EBF-534F1527AED7}"/>
            </c:ext>
          </c:extLst>
        </c:ser>
        <c:dLbls>
          <c:showLegendKey val="0"/>
          <c:showVal val="0"/>
          <c:showCatName val="0"/>
          <c:showSerName val="0"/>
          <c:showPercent val="0"/>
          <c:showBubbleSize val="0"/>
        </c:dLbls>
        <c:gapWidth val="219"/>
        <c:overlap val="-27"/>
        <c:axId val="480740952"/>
        <c:axId val="482708288"/>
      </c:barChart>
      <c:catAx>
        <c:axId val="480740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sv-SE"/>
          </a:p>
        </c:txPr>
        <c:crossAx val="482708288"/>
        <c:crosses val="autoZero"/>
        <c:auto val="1"/>
        <c:lblAlgn val="ctr"/>
        <c:lblOffset val="100"/>
        <c:noMultiLvlLbl val="0"/>
      </c:catAx>
      <c:valAx>
        <c:axId val="482708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80740952"/>
        <c:crosses val="autoZero"/>
        <c:crossBetween val="between"/>
      </c:valAx>
      <c:spPr>
        <a:noFill/>
        <a:ln>
          <a:noFill/>
        </a:ln>
        <a:effectLst/>
      </c:spPr>
    </c:plotArea>
    <c:legend>
      <c:legendPos val="b"/>
      <c:layout>
        <c:manualLayout>
          <c:xMode val="edge"/>
          <c:yMode val="edge"/>
          <c:x val="0.17453594342373868"/>
          <c:y val="0.90525746781652294"/>
          <c:w val="0.66481700204141148"/>
          <c:h val="6.6964754405699281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342" cy="496888"/>
          </a:xfrm>
          <a:prstGeom prst="rect">
            <a:avLst/>
          </a:prstGeom>
        </p:spPr>
        <p:txBody>
          <a:bodyPr vert="horz" lIns="91531" tIns="45766" rIns="91531" bIns="45766" rtlCol="0"/>
          <a:lstStyle>
            <a:lvl1pPr algn="l">
              <a:defRPr sz="1200"/>
            </a:lvl1pPr>
          </a:lstStyle>
          <a:p>
            <a:endParaRPr lang="sv-SE"/>
          </a:p>
        </p:txBody>
      </p:sp>
      <p:sp>
        <p:nvSpPr>
          <p:cNvPr id="3" name="Platshållare för datum 2"/>
          <p:cNvSpPr>
            <a:spLocks noGrp="1"/>
          </p:cNvSpPr>
          <p:nvPr>
            <p:ph type="dt" sz="quarter" idx="1"/>
          </p:nvPr>
        </p:nvSpPr>
        <p:spPr>
          <a:xfrm>
            <a:off x="3850743" y="0"/>
            <a:ext cx="2945342" cy="496888"/>
          </a:xfrm>
          <a:prstGeom prst="rect">
            <a:avLst/>
          </a:prstGeom>
        </p:spPr>
        <p:txBody>
          <a:bodyPr vert="horz" lIns="91531" tIns="45766" rIns="91531" bIns="45766" rtlCol="0"/>
          <a:lstStyle>
            <a:lvl1pPr algn="r">
              <a:defRPr sz="1200"/>
            </a:lvl1pPr>
          </a:lstStyle>
          <a:p>
            <a:fld id="{2626941D-6ED6-4480-B48D-D720ADA45BFB}" type="datetimeFigureOut">
              <a:rPr lang="sv-SE" smtClean="0"/>
              <a:t>2018-03-27</a:t>
            </a:fld>
            <a:endParaRPr lang="sv-SE"/>
          </a:p>
        </p:txBody>
      </p:sp>
      <p:sp>
        <p:nvSpPr>
          <p:cNvPr id="4" name="Platshållare för sidfot 3"/>
          <p:cNvSpPr>
            <a:spLocks noGrp="1"/>
          </p:cNvSpPr>
          <p:nvPr>
            <p:ph type="ftr" sz="quarter" idx="2"/>
          </p:nvPr>
        </p:nvSpPr>
        <p:spPr>
          <a:xfrm>
            <a:off x="0" y="9428164"/>
            <a:ext cx="2945342" cy="496887"/>
          </a:xfrm>
          <a:prstGeom prst="rect">
            <a:avLst/>
          </a:prstGeom>
        </p:spPr>
        <p:txBody>
          <a:bodyPr vert="horz" lIns="91531" tIns="45766" rIns="91531" bIns="45766"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743" y="9428164"/>
            <a:ext cx="2945342" cy="496887"/>
          </a:xfrm>
          <a:prstGeom prst="rect">
            <a:avLst/>
          </a:prstGeom>
        </p:spPr>
        <p:txBody>
          <a:bodyPr vert="horz" lIns="91531" tIns="45766" rIns="91531" bIns="45766" rtlCol="0" anchor="b"/>
          <a:lstStyle>
            <a:lvl1pPr algn="r">
              <a:defRPr sz="1200"/>
            </a:lvl1pPr>
          </a:lstStyle>
          <a:p>
            <a:fld id="{4BCD1ED4-416D-4DD7-8370-109B0FEA21A2}" type="slidenum">
              <a:rPr lang="sv-SE" smtClean="0"/>
              <a:t>‹#›</a:t>
            </a:fld>
            <a:endParaRPr lang="sv-SE"/>
          </a:p>
        </p:txBody>
      </p:sp>
    </p:spTree>
    <p:extLst>
      <p:ext uri="{BB962C8B-B14F-4D97-AF65-F5344CB8AC3E}">
        <p14:creationId xmlns:p14="http://schemas.microsoft.com/office/powerpoint/2010/main" val="21974644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1"/>
            <a:ext cx="2945659" cy="496332"/>
          </a:xfrm>
          <a:prstGeom prst="rect">
            <a:avLst/>
          </a:prstGeom>
        </p:spPr>
        <p:txBody>
          <a:bodyPr vert="horz" lIns="95565" tIns="47784" rIns="95565" bIns="47784" rtlCol="0"/>
          <a:lstStyle>
            <a:lvl1pPr algn="l">
              <a:defRPr sz="1200"/>
            </a:lvl1pPr>
          </a:lstStyle>
          <a:p>
            <a:endParaRPr lang="sv-SE"/>
          </a:p>
        </p:txBody>
      </p:sp>
      <p:sp>
        <p:nvSpPr>
          <p:cNvPr id="3" name="Platshållare för datum 2"/>
          <p:cNvSpPr>
            <a:spLocks noGrp="1"/>
          </p:cNvSpPr>
          <p:nvPr>
            <p:ph type="dt" idx="1"/>
          </p:nvPr>
        </p:nvSpPr>
        <p:spPr>
          <a:xfrm>
            <a:off x="3850444" y="1"/>
            <a:ext cx="2945659" cy="496332"/>
          </a:xfrm>
          <a:prstGeom prst="rect">
            <a:avLst/>
          </a:prstGeom>
        </p:spPr>
        <p:txBody>
          <a:bodyPr vert="horz" lIns="95565" tIns="47784" rIns="95565" bIns="47784" rtlCol="0"/>
          <a:lstStyle>
            <a:lvl1pPr algn="r">
              <a:defRPr sz="1200"/>
            </a:lvl1pPr>
          </a:lstStyle>
          <a:p>
            <a:fld id="{00F28322-9E50-4BFC-ADA5-24FE44B8EB92}" type="datetimeFigureOut">
              <a:rPr lang="sv-SE" smtClean="0"/>
              <a:t>2018-03-27</a:t>
            </a:fld>
            <a:endParaRPr lang="sv-SE"/>
          </a:p>
        </p:txBody>
      </p:sp>
      <p:sp>
        <p:nvSpPr>
          <p:cNvPr id="4" name="Platshållare för bildobjekt 3"/>
          <p:cNvSpPr>
            <a:spLocks noGrp="1" noRot="1" noChangeAspect="1"/>
          </p:cNvSpPr>
          <p:nvPr>
            <p:ph type="sldImg" idx="2"/>
          </p:nvPr>
        </p:nvSpPr>
        <p:spPr>
          <a:xfrm>
            <a:off x="919163" y="746125"/>
            <a:ext cx="4959350" cy="3719513"/>
          </a:xfrm>
          <a:prstGeom prst="rect">
            <a:avLst/>
          </a:prstGeom>
          <a:noFill/>
          <a:ln w="12700">
            <a:solidFill>
              <a:prstClr val="black"/>
            </a:solidFill>
          </a:ln>
        </p:spPr>
        <p:txBody>
          <a:bodyPr vert="horz" lIns="95565" tIns="47784" rIns="95565" bIns="47784" rtlCol="0" anchor="ctr"/>
          <a:lstStyle/>
          <a:p>
            <a:endParaRPr lang="sv-SE"/>
          </a:p>
        </p:txBody>
      </p:sp>
      <p:sp>
        <p:nvSpPr>
          <p:cNvPr id="5" name="Platshållare för anteckningar 4"/>
          <p:cNvSpPr>
            <a:spLocks noGrp="1"/>
          </p:cNvSpPr>
          <p:nvPr>
            <p:ph type="body" sz="quarter" idx="3"/>
          </p:nvPr>
        </p:nvSpPr>
        <p:spPr>
          <a:xfrm>
            <a:off x="679768" y="4715153"/>
            <a:ext cx="5438140" cy="4466987"/>
          </a:xfrm>
          <a:prstGeom prst="rect">
            <a:avLst/>
          </a:prstGeom>
        </p:spPr>
        <p:txBody>
          <a:bodyPr vert="horz" lIns="95565" tIns="47784" rIns="95565" bIns="47784"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9428584"/>
            <a:ext cx="2945659" cy="496332"/>
          </a:xfrm>
          <a:prstGeom prst="rect">
            <a:avLst/>
          </a:prstGeom>
        </p:spPr>
        <p:txBody>
          <a:bodyPr vert="horz" lIns="95565" tIns="47784" rIns="95565" bIns="47784"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4" y="9428584"/>
            <a:ext cx="2945659" cy="496332"/>
          </a:xfrm>
          <a:prstGeom prst="rect">
            <a:avLst/>
          </a:prstGeom>
        </p:spPr>
        <p:txBody>
          <a:bodyPr vert="horz" lIns="95565" tIns="47784" rIns="95565" bIns="47784" rtlCol="0" anchor="b"/>
          <a:lstStyle>
            <a:lvl1pPr algn="r">
              <a:defRPr sz="1200"/>
            </a:lvl1pPr>
          </a:lstStyle>
          <a:p>
            <a:fld id="{D4045FB0-5EAC-49C2-A7A1-C763FDD81356}" type="slidenum">
              <a:rPr lang="sv-SE" smtClean="0"/>
              <a:t>‹#›</a:t>
            </a:fld>
            <a:endParaRPr lang="sv-SE"/>
          </a:p>
        </p:txBody>
      </p:sp>
    </p:spTree>
    <p:extLst>
      <p:ext uri="{BB962C8B-B14F-4D97-AF65-F5344CB8AC3E}">
        <p14:creationId xmlns:p14="http://schemas.microsoft.com/office/powerpoint/2010/main" val="1882376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D4045FB0-5EAC-49C2-A7A1-C763FDD81356}" type="slidenum">
              <a:rPr lang="sv-SE" smtClean="0"/>
              <a:t>1</a:t>
            </a:fld>
            <a:endParaRPr lang="sv-SE"/>
          </a:p>
        </p:txBody>
      </p:sp>
    </p:spTree>
    <p:extLst>
      <p:ext uri="{BB962C8B-B14F-4D97-AF65-F5344CB8AC3E}">
        <p14:creationId xmlns:p14="http://schemas.microsoft.com/office/powerpoint/2010/main" val="1237812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smtClean="0">
                <a:solidFill>
                  <a:schemeClr val="tx1"/>
                </a:solidFill>
                <a:effectLst/>
                <a:latin typeface="+mn-lt"/>
                <a:ea typeface="+mn-ea"/>
                <a:cs typeface="+mn-cs"/>
              </a:rPr>
              <a:t>PM till regeringen juni 2014</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smtClean="0">
                <a:solidFill>
                  <a:schemeClr val="tx1"/>
                </a:solidFill>
                <a:effectLst/>
                <a:latin typeface="+mn-lt"/>
                <a:ea typeface="+mn-ea"/>
                <a:cs typeface="+mn-cs"/>
              </a:rPr>
              <a:t>Borde ha </a:t>
            </a:r>
            <a:r>
              <a:rPr lang="sv-SE" sz="1200" kern="1200" smtClean="0">
                <a:solidFill>
                  <a:schemeClr val="tx1"/>
                </a:solidFill>
                <a:effectLst/>
                <a:latin typeface="+mn-lt"/>
                <a:ea typeface="+mn-ea"/>
                <a:cs typeface="+mn-cs"/>
              </a:rPr>
              <a:t>högsta prioritet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smtClean="0">
                <a:solidFill>
                  <a:schemeClr val="tx1"/>
                </a:solidFill>
                <a:effectLst/>
                <a:latin typeface="+mn-lt"/>
                <a:ea typeface="+mn-ea"/>
                <a:cs typeface="+mn-cs"/>
              </a:rPr>
              <a:t>I Sverige föds omkring 100 000 barn varje år. Om den skattade prevalensen på 1,7 promille stämmer betyder det att cirka 100–200 barn </a:t>
            </a:r>
            <a:r>
              <a:rPr lang="sv-SE" sz="1200" i="1" kern="1200" dirty="0" smtClean="0">
                <a:solidFill>
                  <a:schemeClr val="tx1"/>
                </a:solidFill>
                <a:effectLst/>
                <a:latin typeface="+mn-lt"/>
                <a:ea typeface="+mn-ea"/>
                <a:cs typeface="+mn-cs"/>
              </a:rPr>
              <a:t>per år</a:t>
            </a:r>
            <a:r>
              <a:rPr lang="sv-SE" sz="1200" kern="1200" dirty="0" smtClean="0">
                <a:solidFill>
                  <a:schemeClr val="tx1"/>
                </a:solidFill>
                <a:effectLst/>
                <a:latin typeface="+mn-lt"/>
                <a:ea typeface="+mn-ea"/>
                <a:cs typeface="+mn-cs"/>
              </a:rPr>
              <a:t> skulle uppfylla kriterierna för diagnosen FAS och att mellan 1000 till 2 000 barn årligen föds med lägre grader av alkoholrelaterade skador. Under en 10-årsperiod</a:t>
            </a:r>
            <a:r>
              <a:rPr lang="sv-SE" sz="1200" kern="1200" baseline="0" dirty="0" smtClean="0">
                <a:solidFill>
                  <a:schemeClr val="tx1"/>
                </a:solidFill>
                <a:effectLst/>
                <a:latin typeface="+mn-lt"/>
                <a:ea typeface="+mn-ea"/>
                <a:cs typeface="+mn-cs"/>
              </a:rPr>
              <a:t> fick ca 300 personer diagnosen FAS.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baseline="0" dirty="0" smtClean="0">
                <a:solidFill>
                  <a:schemeClr val="tx1"/>
                </a:solidFill>
                <a:effectLst/>
                <a:latin typeface="+mn-lt"/>
                <a:ea typeface="+mn-ea"/>
                <a:cs typeface="+mn-cs"/>
              </a:rPr>
              <a:t>SoS gav möjlighet till två regioner att ta fram ett planeringsunderlag för enheter med samlad kompetens. </a:t>
            </a:r>
            <a:endParaRPr lang="sv-SE"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smtClean="0">
                <a:solidFill>
                  <a:schemeClr val="tx1"/>
                </a:solidFill>
                <a:effectLst/>
                <a:latin typeface="+mn-lt"/>
                <a:ea typeface="+mn-ea"/>
                <a:cs typeface="+mn-cs"/>
              </a:rPr>
              <a:t>Det behövs ett förtydligande dels när det gäller socialtjänstens roll och uppdrag för blivande föräldrar och gravida kvinnor med problematiskt bruk av alkohol och droger, dels uppföljningsansvaret för kända och identifierade barn med alkoholrelaterad fosterskada. </a:t>
            </a:r>
          </a:p>
          <a:p>
            <a:endParaRPr lang="sv-SE" dirty="0"/>
          </a:p>
        </p:txBody>
      </p:sp>
      <p:sp>
        <p:nvSpPr>
          <p:cNvPr id="4" name="Platshållare för bildnummer 3"/>
          <p:cNvSpPr>
            <a:spLocks noGrp="1"/>
          </p:cNvSpPr>
          <p:nvPr>
            <p:ph type="sldNum" sz="quarter" idx="10"/>
          </p:nvPr>
        </p:nvSpPr>
        <p:spPr/>
        <p:txBody>
          <a:bodyPr/>
          <a:lstStyle/>
          <a:p>
            <a:fld id="{D4045FB0-5EAC-49C2-A7A1-C763FDD81356}" type="slidenum">
              <a:rPr lang="sv-SE" smtClean="0"/>
              <a:t>4</a:t>
            </a:fld>
            <a:endParaRPr lang="sv-SE"/>
          </a:p>
        </p:txBody>
      </p:sp>
    </p:spTree>
    <p:extLst>
      <p:ext uri="{BB962C8B-B14F-4D97-AF65-F5344CB8AC3E}">
        <p14:creationId xmlns:p14="http://schemas.microsoft.com/office/powerpoint/2010/main" val="2760480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Fem födelsekohorter – över en halv miljon barn följa upp till ung vuxen ålder</a:t>
            </a:r>
            <a:endParaRPr lang="sv-SE" dirty="0"/>
          </a:p>
        </p:txBody>
      </p:sp>
      <p:sp>
        <p:nvSpPr>
          <p:cNvPr id="4" name="Platshållare för bildnummer 3"/>
          <p:cNvSpPr>
            <a:spLocks noGrp="1"/>
          </p:cNvSpPr>
          <p:nvPr>
            <p:ph type="sldNum" sz="quarter" idx="10"/>
          </p:nvPr>
        </p:nvSpPr>
        <p:spPr/>
        <p:txBody>
          <a:bodyPr/>
          <a:lstStyle/>
          <a:p>
            <a:fld id="{D4045FB0-5EAC-49C2-A7A1-C763FDD81356}" type="slidenum">
              <a:rPr lang="sv-SE" smtClean="0"/>
              <a:t>5</a:t>
            </a:fld>
            <a:endParaRPr lang="sv-SE"/>
          </a:p>
        </p:txBody>
      </p:sp>
    </p:spTree>
    <p:extLst>
      <p:ext uri="{BB962C8B-B14F-4D97-AF65-F5344CB8AC3E}">
        <p14:creationId xmlns:p14="http://schemas.microsoft.com/office/powerpoint/2010/main" val="2339038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smtClean="0"/>
              <a:t>Elever i årskurs 9 i svenska grundskolor. 7542 enkäter skickades ut till 300 skolor som valts ut genom ett obundet slumpmässigt urval. </a:t>
            </a:r>
          </a:p>
          <a:p>
            <a:r>
              <a:rPr lang="sv-SE" sz="1200" dirty="0" smtClean="0"/>
              <a:t>En hel del skolor avböjde av olika skäl. 2424 enkäter besvarades, vilket var 77 procent av de ungdomar som fick enkäten. </a:t>
            </a:r>
          </a:p>
          <a:p>
            <a:endParaRPr lang="sv-SE" sz="1200" dirty="0" smtClean="0"/>
          </a:p>
          <a:p>
            <a:endParaRPr lang="sv-SE" dirty="0"/>
          </a:p>
        </p:txBody>
      </p:sp>
      <p:sp>
        <p:nvSpPr>
          <p:cNvPr id="4" name="Platshållare för bildnummer 3"/>
          <p:cNvSpPr>
            <a:spLocks noGrp="1"/>
          </p:cNvSpPr>
          <p:nvPr>
            <p:ph type="sldNum" sz="quarter" idx="10"/>
          </p:nvPr>
        </p:nvSpPr>
        <p:spPr/>
        <p:txBody>
          <a:bodyPr/>
          <a:lstStyle/>
          <a:p>
            <a:fld id="{D4045FB0-5EAC-49C2-A7A1-C763FDD81356}" type="slidenum">
              <a:rPr lang="sv-SE" smtClean="0"/>
              <a:t>6</a:t>
            </a:fld>
            <a:endParaRPr lang="sv-SE"/>
          </a:p>
        </p:txBody>
      </p:sp>
    </p:spTree>
    <p:extLst>
      <p:ext uri="{BB962C8B-B14F-4D97-AF65-F5344CB8AC3E}">
        <p14:creationId xmlns:p14="http://schemas.microsoft.com/office/powerpoint/2010/main" val="569182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Skolresultat 2003–2008</a:t>
            </a:r>
            <a:endParaRPr lang="sv-SE" dirty="0"/>
          </a:p>
        </p:txBody>
      </p:sp>
      <p:sp>
        <p:nvSpPr>
          <p:cNvPr id="4" name="Platshållare för bildnummer 3"/>
          <p:cNvSpPr>
            <a:spLocks noGrp="1"/>
          </p:cNvSpPr>
          <p:nvPr>
            <p:ph type="sldNum" sz="quarter" idx="10"/>
          </p:nvPr>
        </p:nvSpPr>
        <p:spPr/>
        <p:txBody>
          <a:bodyPr/>
          <a:lstStyle/>
          <a:p>
            <a:fld id="{D4045FB0-5EAC-49C2-A7A1-C763FDD81356}" type="slidenum">
              <a:rPr lang="sv-SE" smtClean="0"/>
              <a:t>7</a:t>
            </a:fld>
            <a:endParaRPr lang="sv-SE"/>
          </a:p>
        </p:txBody>
      </p:sp>
    </p:spTree>
    <p:extLst>
      <p:ext uri="{BB962C8B-B14F-4D97-AF65-F5344CB8AC3E}">
        <p14:creationId xmlns:p14="http://schemas.microsoft.com/office/powerpoint/2010/main" val="20099627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Samma kohorter</a:t>
            </a:r>
            <a:endParaRPr lang="sv-SE" dirty="0"/>
          </a:p>
        </p:txBody>
      </p:sp>
      <p:sp>
        <p:nvSpPr>
          <p:cNvPr id="4" name="Platshållare för bildnummer 3"/>
          <p:cNvSpPr>
            <a:spLocks noGrp="1"/>
          </p:cNvSpPr>
          <p:nvPr>
            <p:ph type="sldNum" sz="quarter" idx="10"/>
          </p:nvPr>
        </p:nvSpPr>
        <p:spPr/>
        <p:txBody>
          <a:bodyPr/>
          <a:lstStyle/>
          <a:p>
            <a:fld id="{D4045FB0-5EAC-49C2-A7A1-C763FDD81356}" type="slidenum">
              <a:rPr lang="sv-SE" smtClean="0"/>
              <a:t>8</a:t>
            </a:fld>
            <a:endParaRPr lang="sv-SE"/>
          </a:p>
        </p:txBody>
      </p:sp>
    </p:spTree>
    <p:extLst>
      <p:ext uri="{BB962C8B-B14F-4D97-AF65-F5344CB8AC3E}">
        <p14:creationId xmlns:p14="http://schemas.microsoft.com/office/powerpoint/2010/main" val="2201799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smtClean="0"/>
              <a:t>Studien ”Ung och beroende” - 81 pojkar och 99 flickor</a:t>
            </a:r>
          </a:p>
          <a:p>
            <a:endParaRPr lang="sv-SE" dirty="0"/>
          </a:p>
        </p:txBody>
      </p:sp>
      <p:sp>
        <p:nvSpPr>
          <p:cNvPr id="4" name="Platshållare för bildnummer 3"/>
          <p:cNvSpPr>
            <a:spLocks noGrp="1"/>
          </p:cNvSpPr>
          <p:nvPr>
            <p:ph type="sldNum" sz="quarter" idx="10"/>
          </p:nvPr>
        </p:nvSpPr>
        <p:spPr/>
        <p:txBody>
          <a:bodyPr/>
          <a:lstStyle/>
          <a:p>
            <a:fld id="{D4045FB0-5EAC-49C2-A7A1-C763FDD81356}" type="slidenum">
              <a:rPr lang="sv-SE" smtClean="0"/>
              <a:t>9</a:t>
            </a:fld>
            <a:endParaRPr lang="sv-SE"/>
          </a:p>
        </p:txBody>
      </p:sp>
    </p:spTree>
    <p:extLst>
      <p:ext uri="{BB962C8B-B14F-4D97-AF65-F5344CB8AC3E}">
        <p14:creationId xmlns:p14="http://schemas.microsoft.com/office/powerpoint/2010/main" val="4287258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342900" indent="-342900">
              <a:buFont typeface="Arial" panose="020B0604020202020204" pitchFamily="34" charset="0"/>
              <a:buChar char="•"/>
            </a:pPr>
            <a:r>
              <a:rPr lang="sv-SE" dirty="0" smtClean="0"/>
              <a:t>9,8 % av eleverna lever med en vuxen med alkohol- och/eller narkotika-</a:t>
            </a:r>
          </a:p>
          <a:p>
            <a:pPr indent="0"/>
            <a:r>
              <a:rPr lang="sv-SE" dirty="0" smtClean="0"/>
              <a:t>        missbruk</a:t>
            </a:r>
          </a:p>
          <a:p>
            <a:endParaRPr lang="sv-SE" dirty="0" smtClean="0"/>
          </a:p>
          <a:p>
            <a:r>
              <a:rPr lang="sv-SE" dirty="0" smtClean="0"/>
              <a:t>8,3 har alkoholproblem</a:t>
            </a:r>
          </a:p>
          <a:p>
            <a:r>
              <a:rPr lang="sv-SE" dirty="0" smtClean="0"/>
              <a:t>2,7</a:t>
            </a:r>
            <a:r>
              <a:rPr lang="sv-SE" baseline="0" dirty="0" smtClean="0"/>
              <a:t> har narkotikaproblem</a:t>
            </a:r>
          </a:p>
          <a:p>
            <a:endParaRPr lang="sv-SE" baseline="0" dirty="0" smtClean="0"/>
          </a:p>
          <a:p>
            <a:r>
              <a:rPr lang="sv-SE" sz="1200" kern="1200" dirty="0" smtClean="0">
                <a:solidFill>
                  <a:schemeClr val="tx1"/>
                </a:solidFill>
                <a:effectLst/>
                <a:latin typeface="+mn-lt"/>
                <a:ea typeface="+mn-ea"/>
                <a:cs typeface="+mn-cs"/>
              </a:rPr>
              <a:t>44 % av samtliga elever har varit utsatta för någon form av barnmisshandel någon gång under uppväxten. </a:t>
            </a:r>
          </a:p>
          <a:p>
            <a:r>
              <a:rPr lang="sv-SE" sz="1200" kern="1200" dirty="0" smtClean="0">
                <a:solidFill>
                  <a:schemeClr val="tx1"/>
                </a:solidFill>
                <a:effectLst/>
                <a:latin typeface="+mn-lt"/>
                <a:ea typeface="+mn-ea"/>
                <a:cs typeface="+mn-cs"/>
              </a:rPr>
              <a:t>77 % av de elever som lever i en familj med missbruk varit utsatta för någon form av misshandel. </a:t>
            </a:r>
            <a:br>
              <a:rPr lang="sv-SE" sz="1200" kern="1200" dirty="0" smtClean="0">
                <a:solidFill>
                  <a:schemeClr val="tx1"/>
                </a:solidFill>
                <a:effectLst/>
                <a:latin typeface="+mn-lt"/>
                <a:ea typeface="+mn-ea"/>
                <a:cs typeface="+mn-cs"/>
              </a:rPr>
            </a:br>
            <a:r>
              <a:rPr lang="sv-SE" sz="1200" kern="1200" dirty="0" smtClean="0">
                <a:solidFill>
                  <a:schemeClr val="tx1"/>
                </a:solidFill>
                <a:effectLst/>
                <a:latin typeface="+mn-lt"/>
                <a:ea typeface="+mn-ea"/>
                <a:cs typeface="+mn-cs"/>
              </a:rPr>
              <a:t>De jämförs med de elever som inte lever i en familj med missbruk, där  26 % har varit utsatta för någon form av misshandel under uppväxten. </a:t>
            </a:r>
          </a:p>
          <a:p>
            <a:endParaRPr lang="sv-SE" dirty="0"/>
          </a:p>
        </p:txBody>
      </p:sp>
      <p:sp>
        <p:nvSpPr>
          <p:cNvPr id="4" name="Platshållare för bild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DCA966-BB6F-B340-8CF4-53E47198311E}"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638289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Bryta mönstret över generationer</a:t>
            </a:r>
          </a:p>
          <a:p>
            <a:endParaRPr lang="sv-SE" dirty="0" smtClean="0"/>
          </a:p>
          <a:p>
            <a:r>
              <a:rPr lang="sv-SE" dirty="0" smtClean="0"/>
              <a:t>Forskning om hjärnans utveckling visar</a:t>
            </a:r>
            <a:r>
              <a:rPr lang="sv-SE" baseline="0" dirty="0" smtClean="0"/>
              <a:t> att trauman, försummelse, oro/rädsla/stress gör att delar av hjärnan som kopplas till beredskap och fara  utvecklas framför andra mer konstruktiva delar.</a:t>
            </a:r>
          </a:p>
          <a:p>
            <a:endParaRPr lang="sv-SE" baseline="0" dirty="0" smtClean="0"/>
          </a:p>
          <a:p>
            <a:r>
              <a:rPr lang="sv-SE" baseline="0" dirty="0" smtClean="0"/>
              <a:t>Det finns inte tid att vänta – barndomen går</a:t>
            </a:r>
          </a:p>
          <a:p>
            <a:endParaRPr lang="sv-SE" baseline="0" dirty="0" smtClean="0"/>
          </a:p>
          <a:p>
            <a:r>
              <a:rPr lang="sv-SE" baseline="0" dirty="0" smtClean="0"/>
              <a:t>Det tar en barndom att bygga upp ett beroende – de nästan 8 % vars föräldrar var vårdade på sjukhus – ingenting som plötsligt händer, det har sannolikt föregåtts av många års missbruk. Det är väl sent att uppmärksamma barnen då. Förälderns beroende tar barnens barndom.</a:t>
            </a:r>
          </a:p>
          <a:p>
            <a:endParaRPr lang="sv-SE" baseline="0" dirty="0" smtClean="0"/>
          </a:p>
          <a:p>
            <a:r>
              <a:rPr lang="sv-SE" baseline="0" dirty="0" smtClean="0"/>
              <a:t>Genetisk sårbarhet gör miljön extra viktig. Starkt genetiskt komponent förklarar missbruk. En genetisk sårbarhet behöver inte falla ut.  Skadlig miljö ödesdiger för vem som helst, men har man en genetisk sårbarhet så är det extra riskfullt. Miljön måste kompensera för den genetiska sårbarheten. </a:t>
            </a:r>
          </a:p>
          <a:p>
            <a:endParaRPr lang="sv-SE" baseline="0" dirty="0" smtClean="0"/>
          </a:p>
          <a:p>
            <a:r>
              <a:rPr lang="sv-SE" baseline="0" dirty="0" smtClean="0"/>
              <a:t>Upptäcka tidigt, ge stöd tidigt, redan i det blivande föräldraskapet, det tidiga föräldraskapet. Innan problemen blivit stora. Motivationen hög hos nyblivna föräldrar. </a:t>
            </a:r>
            <a:endParaRPr lang="sv-SE" dirty="0" smtClean="0"/>
          </a:p>
          <a:p>
            <a:endParaRPr lang="sv-SE" dirty="0"/>
          </a:p>
        </p:txBody>
      </p:sp>
      <p:sp>
        <p:nvSpPr>
          <p:cNvPr id="4" name="Platshållare för bildnummer 3"/>
          <p:cNvSpPr>
            <a:spLocks noGrp="1"/>
          </p:cNvSpPr>
          <p:nvPr>
            <p:ph type="sldNum" sz="quarter" idx="10"/>
          </p:nvPr>
        </p:nvSpPr>
        <p:spPr/>
        <p:txBody>
          <a:bodyPr/>
          <a:lstStyle/>
          <a:p>
            <a:fld id="{D4045FB0-5EAC-49C2-A7A1-C763FDD81356}" type="slidenum">
              <a:rPr lang="sv-SE" smtClean="0"/>
              <a:t>11</a:t>
            </a:fld>
            <a:endParaRPr lang="sv-SE"/>
          </a:p>
        </p:txBody>
      </p:sp>
    </p:spTree>
    <p:extLst>
      <p:ext uri="{BB962C8B-B14F-4D97-AF65-F5344CB8AC3E}">
        <p14:creationId xmlns:p14="http://schemas.microsoft.com/office/powerpoint/2010/main" val="34238686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aseline="0" dirty="0" smtClean="0"/>
              <a:t> </a:t>
            </a:r>
          </a:p>
          <a:p>
            <a:endParaRPr lang="sv-SE" baseline="0" dirty="0" smtClean="0"/>
          </a:p>
          <a:p>
            <a:endParaRPr lang="sv-SE" dirty="0"/>
          </a:p>
        </p:txBody>
      </p:sp>
      <p:sp>
        <p:nvSpPr>
          <p:cNvPr id="4" name="Platshållare för bildnummer 3"/>
          <p:cNvSpPr>
            <a:spLocks noGrp="1"/>
          </p:cNvSpPr>
          <p:nvPr>
            <p:ph type="sldNum" sz="quarter" idx="10"/>
          </p:nvPr>
        </p:nvSpPr>
        <p:spPr/>
        <p:txBody>
          <a:bodyPr/>
          <a:lstStyle/>
          <a:p>
            <a:fld id="{D4045FB0-5EAC-49C2-A7A1-C763FDD81356}" type="slidenum">
              <a:rPr lang="sv-SE" smtClean="0"/>
              <a:t>12</a:t>
            </a:fld>
            <a:endParaRPr lang="sv-SE"/>
          </a:p>
        </p:txBody>
      </p:sp>
    </p:spTree>
    <p:extLst>
      <p:ext uri="{BB962C8B-B14F-4D97-AF65-F5344CB8AC3E}">
        <p14:creationId xmlns:p14="http://schemas.microsoft.com/office/powerpoint/2010/main" val="454143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D4045FB0-5EAC-49C2-A7A1-C763FDD81356}" type="slidenum">
              <a:rPr lang="sv-SE" smtClean="0"/>
              <a:t>13</a:t>
            </a:fld>
            <a:endParaRPr lang="sv-SE"/>
          </a:p>
        </p:txBody>
      </p:sp>
    </p:spTree>
    <p:extLst>
      <p:ext uri="{BB962C8B-B14F-4D97-AF65-F5344CB8AC3E}">
        <p14:creationId xmlns:p14="http://schemas.microsoft.com/office/powerpoint/2010/main" val="42001896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16" name="Rektangel 15"/>
          <p:cNvSpPr/>
          <p:nvPr userDrawn="1"/>
        </p:nvSpPr>
        <p:spPr>
          <a:xfrm>
            <a:off x="0" y="0"/>
            <a:ext cx="914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atshållare för bild 8"/>
          <p:cNvSpPr>
            <a:spLocks noGrp="1"/>
          </p:cNvSpPr>
          <p:nvPr>
            <p:ph type="pic" sz="quarter" idx="13"/>
          </p:nvPr>
        </p:nvSpPr>
        <p:spPr>
          <a:xfrm>
            <a:off x="0" y="4173579"/>
            <a:ext cx="9147600" cy="2684421"/>
          </a:xfrm>
          <a:custGeom>
            <a:avLst/>
            <a:gdLst>
              <a:gd name="connsiteX0" fmla="*/ 0 w 9147600"/>
              <a:gd name="connsiteY0" fmla="*/ 0 h 2708275"/>
              <a:gd name="connsiteX1" fmla="*/ 9147600 w 9147600"/>
              <a:gd name="connsiteY1" fmla="*/ 0 h 2708275"/>
              <a:gd name="connsiteX2" fmla="*/ 9147600 w 9147600"/>
              <a:gd name="connsiteY2" fmla="*/ 2708275 h 2708275"/>
              <a:gd name="connsiteX3" fmla="*/ 0 w 9147600"/>
              <a:gd name="connsiteY3" fmla="*/ 2708275 h 2708275"/>
              <a:gd name="connsiteX4" fmla="*/ 0 w 9147600"/>
              <a:gd name="connsiteY4" fmla="*/ 0 h 2708275"/>
              <a:gd name="connsiteX0" fmla="*/ 15903 w 9147600"/>
              <a:gd name="connsiteY0" fmla="*/ 2313829 h 2708275"/>
              <a:gd name="connsiteX1" fmla="*/ 9147600 w 9147600"/>
              <a:gd name="connsiteY1" fmla="*/ 0 h 2708275"/>
              <a:gd name="connsiteX2" fmla="*/ 9147600 w 9147600"/>
              <a:gd name="connsiteY2" fmla="*/ 2708275 h 2708275"/>
              <a:gd name="connsiteX3" fmla="*/ 0 w 9147600"/>
              <a:gd name="connsiteY3" fmla="*/ 2708275 h 2708275"/>
              <a:gd name="connsiteX4" fmla="*/ 15903 w 9147600"/>
              <a:gd name="connsiteY4" fmla="*/ 2313829 h 2708275"/>
              <a:gd name="connsiteX0" fmla="*/ 0 w 9155551"/>
              <a:gd name="connsiteY0" fmla="*/ 2313829 h 2708275"/>
              <a:gd name="connsiteX1" fmla="*/ 9155551 w 9155551"/>
              <a:gd name="connsiteY1" fmla="*/ 0 h 2708275"/>
              <a:gd name="connsiteX2" fmla="*/ 9155551 w 9155551"/>
              <a:gd name="connsiteY2" fmla="*/ 2708275 h 2708275"/>
              <a:gd name="connsiteX3" fmla="*/ 7951 w 9155551"/>
              <a:gd name="connsiteY3" fmla="*/ 2708275 h 2708275"/>
              <a:gd name="connsiteX4" fmla="*/ 0 w 9155551"/>
              <a:gd name="connsiteY4" fmla="*/ 2313829 h 2708275"/>
              <a:gd name="connsiteX0" fmla="*/ 0 w 9155551"/>
              <a:gd name="connsiteY0" fmla="*/ 2289975 h 2684421"/>
              <a:gd name="connsiteX1" fmla="*/ 9139649 w 9155551"/>
              <a:gd name="connsiteY1" fmla="*/ 0 h 2684421"/>
              <a:gd name="connsiteX2" fmla="*/ 9155551 w 9155551"/>
              <a:gd name="connsiteY2" fmla="*/ 2684421 h 2684421"/>
              <a:gd name="connsiteX3" fmla="*/ 7951 w 9155551"/>
              <a:gd name="connsiteY3" fmla="*/ 2684421 h 2684421"/>
              <a:gd name="connsiteX4" fmla="*/ 0 w 9155551"/>
              <a:gd name="connsiteY4" fmla="*/ 2289975 h 2684421"/>
              <a:gd name="connsiteX0" fmla="*/ 0 w 9155551"/>
              <a:gd name="connsiteY0" fmla="*/ 2289975 h 2684421"/>
              <a:gd name="connsiteX1" fmla="*/ 9139649 w 9155551"/>
              <a:gd name="connsiteY1" fmla="*/ 0 h 2684421"/>
              <a:gd name="connsiteX2" fmla="*/ 9155551 w 9155551"/>
              <a:gd name="connsiteY2" fmla="*/ 2684421 h 2684421"/>
              <a:gd name="connsiteX3" fmla="*/ 7951 w 9155551"/>
              <a:gd name="connsiteY3" fmla="*/ 2684421 h 2684421"/>
              <a:gd name="connsiteX4" fmla="*/ 0 w 9155551"/>
              <a:gd name="connsiteY4" fmla="*/ 2289975 h 2684421"/>
              <a:gd name="connsiteX0" fmla="*/ 1 w 9147600"/>
              <a:gd name="connsiteY0" fmla="*/ 2337683 h 2684421"/>
              <a:gd name="connsiteX1" fmla="*/ 9131698 w 9147600"/>
              <a:gd name="connsiteY1" fmla="*/ 0 h 2684421"/>
              <a:gd name="connsiteX2" fmla="*/ 9147600 w 9147600"/>
              <a:gd name="connsiteY2" fmla="*/ 2684421 h 2684421"/>
              <a:gd name="connsiteX3" fmla="*/ 0 w 9147600"/>
              <a:gd name="connsiteY3" fmla="*/ 2684421 h 2684421"/>
              <a:gd name="connsiteX4" fmla="*/ 1 w 9147600"/>
              <a:gd name="connsiteY4" fmla="*/ 2337683 h 26844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7600" h="2684421">
                <a:moveTo>
                  <a:pt x="1" y="2337683"/>
                </a:moveTo>
                <a:lnTo>
                  <a:pt x="9131698" y="0"/>
                </a:lnTo>
                <a:cubicBezTo>
                  <a:pt x="9136999" y="894807"/>
                  <a:pt x="9142299" y="1789614"/>
                  <a:pt x="9147600" y="2684421"/>
                </a:cubicBezTo>
                <a:lnTo>
                  <a:pt x="0" y="2684421"/>
                </a:lnTo>
                <a:cubicBezTo>
                  <a:pt x="0" y="2568842"/>
                  <a:pt x="1" y="2453262"/>
                  <a:pt x="1" y="2337683"/>
                </a:cubicBezTo>
                <a:close/>
              </a:path>
            </a:pathLst>
          </a:custGeom>
          <a:solidFill>
            <a:srgbClr val="A5ACAF"/>
          </a:solidFill>
        </p:spPr>
        <p:txBody>
          <a:bodyPr anchor="b" anchorCtr="0"/>
          <a:lstStyle>
            <a:lvl1pPr marL="0" indent="0" algn="r">
              <a:buNone/>
              <a:defRPr b="0"/>
            </a:lvl1pPr>
          </a:lstStyle>
          <a:p>
            <a:r>
              <a:rPr lang="sv-SE" smtClean="0"/>
              <a:t>Klicka på ikonen för att lägga till en bild</a:t>
            </a:r>
            <a:endParaRPr lang="sv-SE" dirty="0"/>
          </a:p>
        </p:txBody>
      </p:sp>
      <p:sp>
        <p:nvSpPr>
          <p:cNvPr id="2" name="Rubrik 1"/>
          <p:cNvSpPr>
            <a:spLocks noGrp="1"/>
          </p:cNvSpPr>
          <p:nvPr>
            <p:ph type="ctrTitle"/>
          </p:nvPr>
        </p:nvSpPr>
        <p:spPr>
          <a:xfrm>
            <a:off x="784342" y="2059055"/>
            <a:ext cx="7772400" cy="1104900"/>
          </a:xfrm>
        </p:spPr>
        <p:txBody>
          <a:bodyPr/>
          <a:lstStyle>
            <a:lvl1pPr>
              <a:defRPr sz="3400">
                <a:solidFill>
                  <a:srgbClr val="E98300"/>
                </a:solidFill>
              </a:defRPr>
            </a:lvl1pPr>
          </a:lstStyle>
          <a:p>
            <a:r>
              <a:rPr lang="sv-SE" smtClean="0"/>
              <a:t>Klicka här för att ändra format</a:t>
            </a:r>
            <a:endParaRPr lang="sv-SE" dirty="0"/>
          </a:p>
        </p:txBody>
      </p:sp>
      <p:sp>
        <p:nvSpPr>
          <p:cNvPr id="3" name="Underrubrik 2"/>
          <p:cNvSpPr>
            <a:spLocks noGrp="1"/>
          </p:cNvSpPr>
          <p:nvPr>
            <p:ph type="subTitle" idx="1"/>
          </p:nvPr>
        </p:nvSpPr>
        <p:spPr>
          <a:xfrm>
            <a:off x="801688" y="4266501"/>
            <a:ext cx="5858518" cy="232375"/>
          </a:xfrm>
        </p:spPr>
        <p:txBody>
          <a:bodyPr/>
          <a:lstStyle>
            <a:lvl1pPr marL="0" indent="0" algn="l">
              <a:spcBef>
                <a:spcPts val="0"/>
              </a:spcBef>
              <a:spcAft>
                <a:spcPts val="0"/>
              </a:spcAft>
              <a:buNone/>
              <a:defRPr sz="14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4" name="Platshållare för datum 3"/>
          <p:cNvSpPr>
            <a:spLocks noGrp="1"/>
          </p:cNvSpPr>
          <p:nvPr>
            <p:ph type="dt" sz="half" idx="10"/>
          </p:nvPr>
        </p:nvSpPr>
        <p:spPr>
          <a:xfrm>
            <a:off x="817590" y="5380362"/>
            <a:ext cx="1152128" cy="267235"/>
          </a:xfrm>
        </p:spPr>
        <p:txBody>
          <a:bodyPr/>
          <a:lstStyle>
            <a:lvl1pPr>
              <a:defRPr sz="900" b="1">
                <a:solidFill>
                  <a:srgbClr val="FFFFFF"/>
                </a:solidFill>
              </a:defRPr>
            </a:lvl1pPr>
          </a:lstStyle>
          <a:p>
            <a:r>
              <a:rPr lang="sv-SE" smtClean="0"/>
              <a:t>20xx-xx-xx</a:t>
            </a:r>
            <a:endParaRPr lang="sv-SE" dirty="0"/>
          </a:p>
        </p:txBody>
      </p:sp>
      <p:sp>
        <p:nvSpPr>
          <p:cNvPr id="14" name="Platshållare för text 13"/>
          <p:cNvSpPr>
            <a:spLocks noGrp="1"/>
          </p:cNvSpPr>
          <p:nvPr>
            <p:ph type="body" sz="quarter" idx="14"/>
          </p:nvPr>
        </p:nvSpPr>
        <p:spPr>
          <a:xfrm>
            <a:off x="801688" y="4475023"/>
            <a:ext cx="5858544" cy="722312"/>
          </a:xfrm>
        </p:spPr>
        <p:txBody>
          <a:bodyPr/>
          <a:lstStyle>
            <a:lvl1pPr marL="0" indent="0">
              <a:spcBef>
                <a:spcPts val="0"/>
              </a:spcBef>
              <a:spcAft>
                <a:spcPts val="0"/>
              </a:spcAft>
              <a:buNone/>
              <a:defRPr sz="1400" b="0">
                <a:solidFill>
                  <a:srgbClr val="FFFFFF"/>
                </a:solidFill>
              </a:defRPr>
            </a:lvl1pPr>
            <a:lvl2pPr marL="285750" indent="0">
              <a:buNone/>
              <a:defRPr sz="1400">
                <a:solidFill>
                  <a:schemeClr val="bg2"/>
                </a:solidFill>
              </a:defRPr>
            </a:lvl2pPr>
            <a:lvl3pPr marL="539750" indent="0">
              <a:buNone/>
              <a:defRPr sz="1400">
                <a:solidFill>
                  <a:schemeClr val="bg2"/>
                </a:solidFill>
              </a:defRPr>
            </a:lvl3pPr>
            <a:lvl4pPr marL="723900" indent="0">
              <a:buNone/>
              <a:defRPr sz="1400">
                <a:solidFill>
                  <a:schemeClr val="bg2"/>
                </a:solidFill>
              </a:defRPr>
            </a:lvl4pPr>
            <a:lvl5pPr marL="927100" indent="0">
              <a:buNone/>
              <a:defRPr sz="1400">
                <a:solidFill>
                  <a:schemeClr val="bg2"/>
                </a:solidFill>
              </a:defRPr>
            </a:lvl5pPr>
          </a:lstStyle>
          <a:p>
            <a:pPr lvl="0"/>
            <a:r>
              <a:rPr lang="sv-SE" smtClean="0"/>
              <a:t>Klicka här för att ändra format på bakgrundstexten</a:t>
            </a:r>
          </a:p>
        </p:txBody>
      </p:sp>
      <p:pic>
        <p:nvPicPr>
          <p:cNvPr id="5" name="Bildobjekt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1214" y="800439"/>
            <a:ext cx="2592000" cy="544144"/>
          </a:xfrm>
          <a:prstGeom prst="rect">
            <a:avLst/>
          </a:prstGeom>
        </p:spPr>
      </p:pic>
    </p:spTree>
    <p:extLst>
      <p:ext uri="{BB962C8B-B14F-4D97-AF65-F5344CB8AC3E}">
        <p14:creationId xmlns:p14="http://schemas.microsoft.com/office/powerpoint/2010/main" val="616236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apitelsida med plats för bild">
    <p:spTree>
      <p:nvGrpSpPr>
        <p:cNvPr id="1" name=""/>
        <p:cNvGrpSpPr/>
        <p:nvPr/>
      </p:nvGrpSpPr>
      <p:grpSpPr>
        <a:xfrm>
          <a:off x="0" y="0"/>
          <a:ext cx="0" cy="0"/>
          <a:chOff x="0" y="0"/>
          <a:chExt cx="0" cy="0"/>
        </a:xfrm>
      </p:grpSpPr>
      <p:sp>
        <p:nvSpPr>
          <p:cNvPr id="10" name="Rektangel 9"/>
          <p:cNvSpPr/>
          <p:nvPr userDrawn="1"/>
        </p:nvSpPr>
        <p:spPr>
          <a:xfrm>
            <a:off x="0" y="0"/>
            <a:ext cx="914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atshållare för bild 8"/>
          <p:cNvSpPr>
            <a:spLocks noGrp="1"/>
          </p:cNvSpPr>
          <p:nvPr>
            <p:ph type="pic" sz="quarter" idx="13"/>
          </p:nvPr>
        </p:nvSpPr>
        <p:spPr>
          <a:xfrm>
            <a:off x="0" y="1548841"/>
            <a:ext cx="9147600" cy="5309159"/>
          </a:xfrm>
          <a:custGeom>
            <a:avLst/>
            <a:gdLst>
              <a:gd name="connsiteX0" fmla="*/ 0 w 9147600"/>
              <a:gd name="connsiteY0" fmla="*/ 0 h 2708275"/>
              <a:gd name="connsiteX1" fmla="*/ 9147600 w 9147600"/>
              <a:gd name="connsiteY1" fmla="*/ 0 h 2708275"/>
              <a:gd name="connsiteX2" fmla="*/ 9147600 w 9147600"/>
              <a:gd name="connsiteY2" fmla="*/ 2708275 h 2708275"/>
              <a:gd name="connsiteX3" fmla="*/ 0 w 9147600"/>
              <a:gd name="connsiteY3" fmla="*/ 2708275 h 2708275"/>
              <a:gd name="connsiteX4" fmla="*/ 0 w 9147600"/>
              <a:gd name="connsiteY4" fmla="*/ 0 h 2708275"/>
              <a:gd name="connsiteX0" fmla="*/ 15903 w 9147600"/>
              <a:gd name="connsiteY0" fmla="*/ 2313829 h 2708275"/>
              <a:gd name="connsiteX1" fmla="*/ 9147600 w 9147600"/>
              <a:gd name="connsiteY1" fmla="*/ 0 h 2708275"/>
              <a:gd name="connsiteX2" fmla="*/ 9147600 w 9147600"/>
              <a:gd name="connsiteY2" fmla="*/ 2708275 h 2708275"/>
              <a:gd name="connsiteX3" fmla="*/ 0 w 9147600"/>
              <a:gd name="connsiteY3" fmla="*/ 2708275 h 2708275"/>
              <a:gd name="connsiteX4" fmla="*/ 15903 w 9147600"/>
              <a:gd name="connsiteY4" fmla="*/ 2313829 h 2708275"/>
              <a:gd name="connsiteX0" fmla="*/ 0 w 9155551"/>
              <a:gd name="connsiteY0" fmla="*/ 2313829 h 2708275"/>
              <a:gd name="connsiteX1" fmla="*/ 9155551 w 9155551"/>
              <a:gd name="connsiteY1" fmla="*/ 0 h 2708275"/>
              <a:gd name="connsiteX2" fmla="*/ 9155551 w 9155551"/>
              <a:gd name="connsiteY2" fmla="*/ 2708275 h 2708275"/>
              <a:gd name="connsiteX3" fmla="*/ 7951 w 9155551"/>
              <a:gd name="connsiteY3" fmla="*/ 2708275 h 2708275"/>
              <a:gd name="connsiteX4" fmla="*/ 0 w 9155551"/>
              <a:gd name="connsiteY4" fmla="*/ 2313829 h 2708275"/>
              <a:gd name="connsiteX0" fmla="*/ 0 w 9155551"/>
              <a:gd name="connsiteY0" fmla="*/ 2289975 h 2684421"/>
              <a:gd name="connsiteX1" fmla="*/ 9139649 w 9155551"/>
              <a:gd name="connsiteY1" fmla="*/ 0 h 2684421"/>
              <a:gd name="connsiteX2" fmla="*/ 9155551 w 9155551"/>
              <a:gd name="connsiteY2" fmla="*/ 2684421 h 2684421"/>
              <a:gd name="connsiteX3" fmla="*/ 7951 w 9155551"/>
              <a:gd name="connsiteY3" fmla="*/ 2684421 h 2684421"/>
              <a:gd name="connsiteX4" fmla="*/ 0 w 9155551"/>
              <a:gd name="connsiteY4" fmla="*/ 2289975 h 2684421"/>
              <a:gd name="connsiteX0" fmla="*/ 0 w 9155551"/>
              <a:gd name="connsiteY0" fmla="*/ 2289975 h 2684421"/>
              <a:gd name="connsiteX1" fmla="*/ 9139649 w 9155551"/>
              <a:gd name="connsiteY1" fmla="*/ 0 h 2684421"/>
              <a:gd name="connsiteX2" fmla="*/ 9155551 w 9155551"/>
              <a:gd name="connsiteY2" fmla="*/ 2684421 h 2684421"/>
              <a:gd name="connsiteX3" fmla="*/ 7951 w 9155551"/>
              <a:gd name="connsiteY3" fmla="*/ 2684421 h 2684421"/>
              <a:gd name="connsiteX4" fmla="*/ 0 w 9155551"/>
              <a:gd name="connsiteY4" fmla="*/ 2289975 h 2684421"/>
              <a:gd name="connsiteX0" fmla="*/ 1 w 9147600"/>
              <a:gd name="connsiteY0" fmla="*/ 2337683 h 2684421"/>
              <a:gd name="connsiteX1" fmla="*/ 9131698 w 9147600"/>
              <a:gd name="connsiteY1" fmla="*/ 0 h 2684421"/>
              <a:gd name="connsiteX2" fmla="*/ 9147600 w 9147600"/>
              <a:gd name="connsiteY2" fmla="*/ 2684421 h 2684421"/>
              <a:gd name="connsiteX3" fmla="*/ 0 w 9147600"/>
              <a:gd name="connsiteY3" fmla="*/ 2684421 h 2684421"/>
              <a:gd name="connsiteX4" fmla="*/ 1 w 9147600"/>
              <a:gd name="connsiteY4" fmla="*/ 2337683 h 2684421"/>
              <a:gd name="connsiteX0" fmla="*/ 1 w 9147600"/>
              <a:gd name="connsiteY0" fmla="*/ 1182114 h 2684421"/>
              <a:gd name="connsiteX1" fmla="*/ 9131698 w 9147600"/>
              <a:gd name="connsiteY1" fmla="*/ 0 h 2684421"/>
              <a:gd name="connsiteX2" fmla="*/ 9147600 w 9147600"/>
              <a:gd name="connsiteY2" fmla="*/ 2684421 h 2684421"/>
              <a:gd name="connsiteX3" fmla="*/ 0 w 9147600"/>
              <a:gd name="connsiteY3" fmla="*/ 2684421 h 2684421"/>
              <a:gd name="connsiteX4" fmla="*/ 1 w 9147600"/>
              <a:gd name="connsiteY4" fmla="*/ 1182114 h 2684421"/>
              <a:gd name="connsiteX0" fmla="*/ 1 w 9147600"/>
              <a:gd name="connsiteY0" fmla="*/ 1186140 h 2688447"/>
              <a:gd name="connsiteX1" fmla="*/ 9139649 w 9147600"/>
              <a:gd name="connsiteY1" fmla="*/ 0 h 2688447"/>
              <a:gd name="connsiteX2" fmla="*/ 9147600 w 9147600"/>
              <a:gd name="connsiteY2" fmla="*/ 2688447 h 2688447"/>
              <a:gd name="connsiteX3" fmla="*/ 0 w 9147600"/>
              <a:gd name="connsiteY3" fmla="*/ 2688447 h 2688447"/>
              <a:gd name="connsiteX4" fmla="*/ 1 w 9147600"/>
              <a:gd name="connsiteY4" fmla="*/ 1186140 h 2688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7600" h="2688447">
                <a:moveTo>
                  <a:pt x="1" y="1186140"/>
                </a:moveTo>
                <a:lnTo>
                  <a:pt x="9139649" y="0"/>
                </a:lnTo>
                <a:cubicBezTo>
                  <a:pt x="9144950" y="894807"/>
                  <a:pt x="9142299" y="1793640"/>
                  <a:pt x="9147600" y="2688447"/>
                </a:cubicBezTo>
                <a:lnTo>
                  <a:pt x="0" y="2688447"/>
                </a:lnTo>
                <a:cubicBezTo>
                  <a:pt x="0" y="2572868"/>
                  <a:pt x="1" y="1301719"/>
                  <a:pt x="1" y="1186140"/>
                </a:cubicBezTo>
                <a:close/>
              </a:path>
            </a:pathLst>
          </a:custGeom>
          <a:solidFill>
            <a:srgbClr val="A5ACAF"/>
          </a:solidFill>
        </p:spPr>
        <p:txBody>
          <a:bodyPr anchor="b" anchorCtr="0"/>
          <a:lstStyle>
            <a:lvl1pPr marL="0" indent="0" algn="r">
              <a:buNone/>
              <a:defRPr b="0"/>
            </a:lvl1pPr>
          </a:lstStyle>
          <a:p>
            <a:r>
              <a:rPr lang="sv-SE" smtClean="0"/>
              <a:t>Klicka på ikonen för att lägga till en bild</a:t>
            </a:r>
            <a:endParaRPr lang="sv-SE" dirty="0"/>
          </a:p>
        </p:txBody>
      </p:sp>
      <p:sp>
        <p:nvSpPr>
          <p:cNvPr id="2" name="Rubrik 1"/>
          <p:cNvSpPr>
            <a:spLocks noGrp="1"/>
          </p:cNvSpPr>
          <p:nvPr>
            <p:ph type="ctrTitle"/>
          </p:nvPr>
        </p:nvSpPr>
        <p:spPr>
          <a:xfrm>
            <a:off x="784342" y="725700"/>
            <a:ext cx="7772400" cy="1408385"/>
          </a:xfrm>
        </p:spPr>
        <p:txBody>
          <a:bodyPr/>
          <a:lstStyle>
            <a:lvl1pPr>
              <a:defRPr sz="3400">
                <a:solidFill>
                  <a:srgbClr val="FFFFFF"/>
                </a:solidFill>
              </a:defRPr>
            </a:lvl1pPr>
          </a:lstStyle>
          <a:p>
            <a:r>
              <a:rPr lang="sv-SE" smtClean="0"/>
              <a:t>Klicka här för att ändra format</a:t>
            </a:r>
            <a:endParaRPr lang="sv-SE" dirty="0"/>
          </a:p>
        </p:txBody>
      </p:sp>
    </p:spTree>
    <p:extLst>
      <p:ext uri="{BB962C8B-B14F-4D97-AF65-F5344CB8AC3E}">
        <p14:creationId xmlns:p14="http://schemas.microsoft.com/office/powerpoint/2010/main" val="2703339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apitelsida utan bild">
    <p:spTree>
      <p:nvGrpSpPr>
        <p:cNvPr id="1" name=""/>
        <p:cNvGrpSpPr/>
        <p:nvPr/>
      </p:nvGrpSpPr>
      <p:grpSpPr>
        <a:xfrm>
          <a:off x="0" y="0"/>
          <a:ext cx="0" cy="0"/>
          <a:chOff x="0" y="0"/>
          <a:chExt cx="0" cy="0"/>
        </a:xfrm>
      </p:grpSpPr>
      <p:sp>
        <p:nvSpPr>
          <p:cNvPr id="10" name="Rektangel 9"/>
          <p:cNvSpPr/>
          <p:nvPr userDrawn="1"/>
        </p:nvSpPr>
        <p:spPr>
          <a:xfrm>
            <a:off x="0" y="0"/>
            <a:ext cx="914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2"/>
          <p:cNvSpPr/>
          <p:nvPr userDrawn="1"/>
        </p:nvSpPr>
        <p:spPr>
          <a:xfrm>
            <a:off x="0" y="1543050"/>
            <a:ext cx="9144000" cy="5314950"/>
          </a:xfrm>
          <a:custGeom>
            <a:avLst/>
            <a:gdLst>
              <a:gd name="connsiteX0" fmla="*/ 0 w 9144000"/>
              <a:gd name="connsiteY0" fmla="*/ 0 h 5314950"/>
              <a:gd name="connsiteX1" fmla="*/ 9144000 w 9144000"/>
              <a:gd name="connsiteY1" fmla="*/ 0 h 5314950"/>
              <a:gd name="connsiteX2" fmla="*/ 9144000 w 9144000"/>
              <a:gd name="connsiteY2" fmla="*/ 5314950 h 5314950"/>
              <a:gd name="connsiteX3" fmla="*/ 0 w 9144000"/>
              <a:gd name="connsiteY3" fmla="*/ 5314950 h 5314950"/>
              <a:gd name="connsiteX4" fmla="*/ 0 w 9144000"/>
              <a:gd name="connsiteY4" fmla="*/ 0 h 5314950"/>
              <a:gd name="connsiteX0" fmla="*/ 0 w 9144000"/>
              <a:gd name="connsiteY0" fmla="*/ 2771775 h 5314950"/>
              <a:gd name="connsiteX1" fmla="*/ 9144000 w 9144000"/>
              <a:gd name="connsiteY1" fmla="*/ 0 h 5314950"/>
              <a:gd name="connsiteX2" fmla="*/ 9144000 w 9144000"/>
              <a:gd name="connsiteY2" fmla="*/ 5314950 h 5314950"/>
              <a:gd name="connsiteX3" fmla="*/ 0 w 9144000"/>
              <a:gd name="connsiteY3" fmla="*/ 5314950 h 5314950"/>
              <a:gd name="connsiteX4" fmla="*/ 0 w 9144000"/>
              <a:gd name="connsiteY4" fmla="*/ 2771775 h 5314950"/>
              <a:gd name="connsiteX0" fmla="*/ 0 w 9144000"/>
              <a:gd name="connsiteY0" fmla="*/ 2352675 h 5314950"/>
              <a:gd name="connsiteX1" fmla="*/ 9144000 w 9144000"/>
              <a:gd name="connsiteY1" fmla="*/ 0 h 5314950"/>
              <a:gd name="connsiteX2" fmla="*/ 9144000 w 9144000"/>
              <a:gd name="connsiteY2" fmla="*/ 5314950 h 5314950"/>
              <a:gd name="connsiteX3" fmla="*/ 0 w 9144000"/>
              <a:gd name="connsiteY3" fmla="*/ 5314950 h 5314950"/>
              <a:gd name="connsiteX4" fmla="*/ 0 w 9144000"/>
              <a:gd name="connsiteY4" fmla="*/ 2352675 h 5314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5314950">
                <a:moveTo>
                  <a:pt x="0" y="2352675"/>
                </a:moveTo>
                <a:lnTo>
                  <a:pt x="9144000" y="0"/>
                </a:lnTo>
                <a:lnTo>
                  <a:pt x="9144000" y="5314950"/>
                </a:lnTo>
                <a:lnTo>
                  <a:pt x="0" y="5314950"/>
                </a:lnTo>
                <a:lnTo>
                  <a:pt x="0" y="2352675"/>
                </a:lnTo>
                <a:close/>
              </a:path>
            </a:pathLst>
          </a:custGeom>
          <a:solidFill>
            <a:srgbClr val="A5AC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900" smtClean="0">
              <a:solidFill>
                <a:schemeClr val="tx1"/>
              </a:solidFill>
            </a:endParaRPr>
          </a:p>
        </p:txBody>
      </p:sp>
      <p:sp>
        <p:nvSpPr>
          <p:cNvPr id="9" name="Rubrik 1"/>
          <p:cNvSpPr>
            <a:spLocks noGrp="1"/>
          </p:cNvSpPr>
          <p:nvPr>
            <p:ph type="ctrTitle"/>
          </p:nvPr>
        </p:nvSpPr>
        <p:spPr>
          <a:xfrm>
            <a:off x="784342" y="725700"/>
            <a:ext cx="7772400" cy="1408385"/>
          </a:xfrm>
        </p:spPr>
        <p:txBody>
          <a:bodyPr/>
          <a:lstStyle>
            <a:lvl1pPr>
              <a:defRPr sz="3400">
                <a:solidFill>
                  <a:srgbClr val="FFFFFF"/>
                </a:solidFill>
              </a:defRPr>
            </a:lvl1pPr>
          </a:lstStyle>
          <a:p>
            <a:r>
              <a:rPr lang="sv-SE" smtClean="0"/>
              <a:t>Klicka här för att ändra format</a:t>
            </a:r>
            <a:endParaRPr lang="sv-SE" dirty="0"/>
          </a:p>
        </p:txBody>
      </p:sp>
      <p:pic>
        <p:nvPicPr>
          <p:cNvPr id="12" name="Bildobjekt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800" y="6210000"/>
            <a:ext cx="1396800" cy="293233"/>
          </a:xfrm>
          <a:prstGeom prst="rect">
            <a:avLst/>
          </a:prstGeom>
        </p:spPr>
      </p:pic>
    </p:spTree>
    <p:extLst>
      <p:ext uri="{BB962C8B-B14F-4D97-AF65-F5344CB8AC3E}">
        <p14:creationId xmlns:p14="http://schemas.microsoft.com/office/powerpoint/2010/main" val="1973930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och punktlista – enstaka or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dirty="0"/>
          </a:p>
        </p:txBody>
      </p:sp>
      <p:sp>
        <p:nvSpPr>
          <p:cNvPr id="4" name="Platshållare för datum 3"/>
          <p:cNvSpPr>
            <a:spLocks noGrp="1"/>
          </p:cNvSpPr>
          <p:nvPr>
            <p:ph type="dt" sz="half" idx="10"/>
          </p:nvPr>
        </p:nvSpPr>
        <p:spPr/>
        <p:txBody>
          <a:bodyPr/>
          <a:lstStyle/>
          <a:p>
            <a:r>
              <a:rPr lang="sv-SE" smtClean="0"/>
              <a:t>20xx-xx-xx</a:t>
            </a:r>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8" name="Platshållare för innehåll 7"/>
          <p:cNvSpPr>
            <a:spLocks noGrp="1"/>
          </p:cNvSpPr>
          <p:nvPr>
            <p:ph sz="quarter" idx="13"/>
          </p:nvPr>
        </p:nvSpPr>
        <p:spPr>
          <a:xfrm>
            <a:off x="801688" y="2059200"/>
            <a:ext cx="6959600" cy="3708400"/>
          </a:xfrm>
        </p:spPr>
        <p:txBody>
          <a:bodyPr/>
          <a:lstStyle>
            <a:lvl1pPr>
              <a:spcBef>
                <a:spcPts val="0"/>
              </a:spcBef>
              <a:defRPr sz="2600" b="1"/>
            </a:lvl1pPr>
            <a:lvl2pPr>
              <a:defRPr sz="2000"/>
            </a:lvl2pPr>
            <a:lvl3pPr>
              <a:defRPr sz="1600"/>
            </a:lvl3pPr>
            <a:lvl4pPr>
              <a:defRPr sz="1400"/>
            </a:lvl4pPr>
            <a:lvl5pPr>
              <a:defRPr sz="1200"/>
            </a:lvl5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Tree>
    <p:extLst>
      <p:ext uri="{BB962C8B-B14F-4D97-AF65-F5344CB8AC3E}">
        <p14:creationId xmlns:p14="http://schemas.microsoft.com/office/powerpoint/2010/main" val="2562224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och punktlista – mening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4" name="Platshållare för datum 3"/>
          <p:cNvSpPr>
            <a:spLocks noGrp="1"/>
          </p:cNvSpPr>
          <p:nvPr>
            <p:ph type="dt" sz="half" idx="10"/>
          </p:nvPr>
        </p:nvSpPr>
        <p:spPr/>
        <p:txBody>
          <a:bodyPr/>
          <a:lstStyle/>
          <a:p>
            <a:r>
              <a:rPr lang="sv-SE" smtClean="0"/>
              <a:t>20xx-xx-xx</a:t>
            </a:r>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8" name="Platshållare för innehåll 7"/>
          <p:cNvSpPr>
            <a:spLocks noGrp="1"/>
          </p:cNvSpPr>
          <p:nvPr>
            <p:ph sz="quarter" idx="13"/>
          </p:nvPr>
        </p:nvSpPr>
        <p:spPr>
          <a:xfrm>
            <a:off x="801688" y="2059200"/>
            <a:ext cx="6959600" cy="3708400"/>
          </a:xfrm>
        </p:spPr>
        <p:txBody>
          <a:bodyPr/>
          <a:lstStyle>
            <a:lvl1pPr>
              <a:spcBef>
                <a:spcPts val="0"/>
              </a:spcBef>
              <a:defRPr sz="2600" b="0"/>
            </a:lvl1pPr>
            <a:lvl2pPr>
              <a:defRPr sz="2000"/>
            </a:lvl2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Tree>
    <p:extLst>
      <p:ext uri="{BB962C8B-B14F-4D97-AF65-F5344CB8AC3E}">
        <p14:creationId xmlns:p14="http://schemas.microsoft.com/office/powerpoint/2010/main" val="114054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a:xfrm>
            <a:off x="801688" y="687600"/>
            <a:ext cx="6951600" cy="1296144"/>
          </a:xfrm>
        </p:spPr>
        <p:txBody>
          <a:bodyPr/>
          <a:lstStyle/>
          <a:p>
            <a:r>
              <a:rPr lang="sv-SE" smtClean="0"/>
              <a:t>Klicka här för att ändra format</a:t>
            </a:r>
            <a:endParaRPr lang="sv-SE" dirty="0"/>
          </a:p>
        </p:txBody>
      </p:sp>
      <p:sp>
        <p:nvSpPr>
          <p:cNvPr id="4" name="Platshållare för datum 3"/>
          <p:cNvSpPr>
            <a:spLocks noGrp="1"/>
          </p:cNvSpPr>
          <p:nvPr>
            <p:ph type="dt" sz="half" idx="10"/>
          </p:nvPr>
        </p:nvSpPr>
        <p:spPr/>
        <p:txBody>
          <a:bodyPr/>
          <a:lstStyle/>
          <a:p>
            <a:r>
              <a:rPr lang="sv-SE" smtClean="0"/>
              <a:t>20xx-xx-xx</a:t>
            </a:r>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9" name="Platshållare för text 8"/>
          <p:cNvSpPr>
            <a:spLocks noGrp="1"/>
          </p:cNvSpPr>
          <p:nvPr>
            <p:ph type="body" sz="quarter" idx="13"/>
          </p:nvPr>
        </p:nvSpPr>
        <p:spPr>
          <a:xfrm>
            <a:off x="801688" y="2059200"/>
            <a:ext cx="6959600" cy="3708400"/>
          </a:xfrm>
        </p:spPr>
        <p:txBody>
          <a:bodyPr/>
          <a:lstStyle>
            <a:lvl1pPr marL="0" indent="0">
              <a:spcBef>
                <a:spcPts val="800"/>
              </a:spcBef>
              <a:spcAft>
                <a:spcPts val="0"/>
              </a:spcAft>
              <a:buFontTx/>
              <a:buNone/>
              <a:defRPr sz="2600"/>
            </a:lvl1pPr>
            <a:lvl2pPr marL="0" indent="0">
              <a:buFontTx/>
              <a:buNone/>
              <a:defRPr sz="2000"/>
            </a:lvl2pPr>
            <a:lvl3pPr marL="0" indent="0">
              <a:spcAft>
                <a:spcPts val="0"/>
              </a:spcAft>
              <a:buFontTx/>
              <a:buNone/>
              <a:defRPr sz="1900" b="1"/>
            </a:lvl3pPr>
            <a:lvl4pPr marL="0" indent="0">
              <a:spcAft>
                <a:spcPts val="0"/>
              </a:spcAft>
              <a:buFontTx/>
              <a:buNone/>
              <a:defRPr sz="1600"/>
            </a:lvl4pPr>
            <a:lvl5pPr marL="0" indent="0">
              <a:spcAft>
                <a:spcPts val="0"/>
              </a:spcAft>
              <a:buFontTx/>
              <a:buNone/>
              <a:defRPr sz="1600"/>
            </a:lvl5pPr>
          </a:lstStyle>
          <a:p>
            <a:pPr lvl="0"/>
            <a:r>
              <a:rPr lang="sv-SE" smtClean="0"/>
              <a:t>Klicka här för att ändra format på bakgrundstexten</a:t>
            </a:r>
          </a:p>
          <a:p>
            <a:pPr lvl="1"/>
            <a:r>
              <a:rPr lang="sv-SE" smtClean="0"/>
              <a:t>Nivå två</a:t>
            </a:r>
          </a:p>
        </p:txBody>
      </p:sp>
    </p:spTree>
    <p:extLst>
      <p:ext uri="{BB962C8B-B14F-4D97-AF65-F5344CB8AC3E}">
        <p14:creationId xmlns:p14="http://schemas.microsoft.com/office/powerpoint/2010/main" val="1026846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dast punktlista">
    <p:spTree>
      <p:nvGrpSpPr>
        <p:cNvPr id="1" name=""/>
        <p:cNvGrpSpPr/>
        <p:nvPr/>
      </p:nvGrpSpPr>
      <p:grpSpPr>
        <a:xfrm>
          <a:off x="0" y="0"/>
          <a:ext cx="0" cy="0"/>
          <a:chOff x="0" y="0"/>
          <a:chExt cx="0" cy="0"/>
        </a:xfrm>
      </p:grpSpPr>
      <p:sp>
        <p:nvSpPr>
          <p:cNvPr id="7" name="Rektangel 6"/>
          <p:cNvSpPr/>
          <p:nvPr userDrawn="1"/>
        </p:nvSpPr>
        <p:spPr>
          <a:xfrm>
            <a:off x="0" y="801504"/>
            <a:ext cx="9147600" cy="479284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Platshållare för datum 3"/>
          <p:cNvSpPr>
            <a:spLocks noGrp="1"/>
          </p:cNvSpPr>
          <p:nvPr>
            <p:ph type="dt" sz="half" idx="10"/>
          </p:nvPr>
        </p:nvSpPr>
        <p:spPr/>
        <p:txBody>
          <a:bodyPr/>
          <a:lstStyle/>
          <a:p>
            <a:r>
              <a:rPr lang="sv-SE" smtClean="0"/>
              <a:t>20xx-xx-xx</a:t>
            </a:r>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8" name="Platshållare för innehåll 7"/>
          <p:cNvSpPr>
            <a:spLocks noGrp="1"/>
          </p:cNvSpPr>
          <p:nvPr>
            <p:ph sz="quarter" idx="13"/>
          </p:nvPr>
        </p:nvSpPr>
        <p:spPr>
          <a:xfrm>
            <a:off x="801688" y="1353267"/>
            <a:ext cx="6959600" cy="3708400"/>
          </a:xfrm>
        </p:spPr>
        <p:txBody>
          <a:bodyPr/>
          <a:lstStyle>
            <a:lvl1pPr marL="373063" indent="-373063">
              <a:spcBef>
                <a:spcPts val="1000"/>
              </a:spcBef>
              <a:buSzPct val="115000"/>
              <a:buFont typeface="Arial" pitchFamily="34" charset="0"/>
              <a:buChar char="•"/>
              <a:defRPr sz="2600">
                <a:solidFill>
                  <a:srgbClr val="FFFFFF"/>
                </a:solidFill>
              </a:defRPr>
            </a:lvl1pPr>
            <a:lvl2pPr>
              <a:defRPr sz="2000">
                <a:solidFill>
                  <a:srgbClr val="FFFFFF"/>
                </a:solidFill>
              </a:defRPr>
            </a:lvl2pPr>
            <a:lvl3pPr>
              <a:defRPr sz="1600">
                <a:solidFill>
                  <a:srgbClr val="FFFFFF"/>
                </a:solidFill>
              </a:defRPr>
            </a:lvl3pPr>
            <a:lvl4pPr>
              <a:defRPr sz="1400">
                <a:solidFill>
                  <a:srgbClr val="FFFFFF"/>
                </a:solidFill>
              </a:defRPr>
            </a:lvl4pPr>
            <a:lvl5pPr>
              <a:defRPr sz="1200">
                <a:solidFill>
                  <a:srgbClr val="FFFFFF"/>
                </a:solidFill>
              </a:defRPr>
            </a:lvl5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Tree>
    <p:extLst>
      <p:ext uri="{BB962C8B-B14F-4D97-AF65-F5344CB8AC3E}">
        <p14:creationId xmlns:p14="http://schemas.microsoft.com/office/powerpoint/2010/main" val="3414110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Endast punktlista">
    <p:spTree>
      <p:nvGrpSpPr>
        <p:cNvPr id="1" name=""/>
        <p:cNvGrpSpPr/>
        <p:nvPr/>
      </p:nvGrpSpPr>
      <p:grpSpPr>
        <a:xfrm>
          <a:off x="0" y="0"/>
          <a:ext cx="0" cy="0"/>
          <a:chOff x="0" y="0"/>
          <a:chExt cx="0" cy="0"/>
        </a:xfrm>
      </p:grpSpPr>
      <p:sp>
        <p:nvSpPr>
          <p:cNvPr id="7" name="Rektangel 6"/>
          <p:cNvSpPr/>
          <p:nvPr userDrawn="1"/>
        </p:nvSpPr>
        <p:spPr>
          <a:xfrm>
            <a:off x="0" y="801504"/>
            <a:ext cx="9147600" cy="47928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Platshållare för datum 3"/>
          <p:cNvSpPr>
            <a:spLocks noGrp="1"/>
          </p:cNvSpPr>
          <p:nvPr>
            <p:ph type="dt" sz="half" idx="10"/>
          </p:nvPr>
        </p:nvSpPr>
        <p:spPr/>
        <p:txBody>
          <a:bodyPr/>
          <a:lstStyle/>
          <a:p>
            <a:r>
              <a:rPr lang="sv-SE" smtClean="0"/>
              <a:t>20xx-xx-xx</a:t>
            </a:r>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8" name="Platshållare för innehåll 7"/>
          <p:cNvSpPr>
            <a:spLocks noGrp="1"/>
          </p:cNvSpPr>
          <p:nvPr>
            <p:ph sz="quarter" idx="13"/>
          </p:nvPr>
        </p:nvSpPr>
        <p:spPr>
          <a:xfrm>
            <a:off x="801688" y="1353267"/>
            <a:ext cx="6959600" cy="3708400"/>
          </a:xfrm>
        </p:spPr>
        <p:txBody>
          <a:bodyPr/>
          <a:lstStyle>
            <a:lvl1pPr marL="373063" indent="-373063">
              <a:spcBef>
                <a:spcPts val="1000"/>
              </a:spcBef>
              <a:buSzPct val="115000"/>
              <a:buFont typeface="Arial" pitchFamily="34" charset="0"/>
              <a:buChar char="•"/>
              <a:defRPr sz="2600">
                <a:solidFill>
                  <a:srgbClr val="FFFFFF"/>
                </a:solidFill>
              </a:defRPr>
            </a:lvl1pPr>
            <a:lvl2pPr>
              <a:defRPr sz="2000">
                <a:solidFill>
                  <a:srgbClr val="FFFFFF"/>
                </a:solidFill>
              </a:defRPr>
            </a:lvl2pPr>
            <a:lvl3pPr>
              <a:defRPr sz="1600">
                <a:solidFill>
                  <a:srgbClr val="FFFFFF"/>
                </a:solidFill>
              </a:defRPr>
            </a:lvl3pPr>
            <a:lvl4pPr>
              <a:defRPr sz="1400">
                <a:solidFill>
                  <a:srgbClr val="FFFFFF"/>
                </a:solidFill>
              </a:defRPr>
            </a:lvl4pPr>
            <a:lvl5pPr>
              <a:defRPr sz="1200">
                <a:solidFill>
                  <a:srgbClr val="FFFFFF"/>
                </a:solidFill>
              </a:defRPr>
            </a:lvl5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Tree>
    <p:extLst>
      <p:ext uri="{BB962C8B-B14F-4D97-AF65-F5344CB8AC3E}">
        <p14:creationId xmlns:p14="http://schemas.microsoft.com/office/powerpoint/2010/main" val="2644465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itatsida">
    <p:spTree>
      <p:nvGrpSpPr>
        <p:cNvPr id="1" name=""/>
        <p:cNvGrpSpPr/>
        <p:nvPr/>
      </p:nvGrpSpPr>
      <p:grpSpPr>
        <a:xfrm>
          <a:off x="0" y="0"/>
          <a:ext cx="0" cy="0"/>
          <a:chOff x="0" y="0"/>
          <a:chExt cx="0" cy="0"/>
        </a:xfrm>
      </p:grpSpPr>
      <p:sp>
        <p:nvSpPr>
          <p:cNvPr id="2" name="Rubrik 1"/>
          <p:cNvSpPr>
            <a:spLocks noGrp="1"/>
          </p:cNvSpPr>
          <p:nvPr>
            <p:ph type="title"/>
          </p:nvPr>
        </p:nvSpPr>
        <p:spPr>
          <a:xfrm>
            <a:off x="801688" y="687600"/>
            <a:ext cx="6951600" cy="1296144"/>
          </a:xfrm>
        </p:spPr>
        <p:txBody>
          <a:bodyPr/>
          <a:lstStyle/>
          <a:p>
            <a:r>
              <a:rPr lang="sv-SE" smtClean="0"/>
              <a:t>Klicka här för att ändra format</a:t>
            </a:r>
            <a:endParaRPr lang="sv-SE" dirty="0"/>
          </a:p>
        </p:txBody>
      </p:sp>
      <p:sp>
        <p:nvSpPr>
          <p:cNvPr id="4" name="Platshållare för datum 3"/>
          <p:cNvSpPr>
            <a:spLocks noGrp="1"/>
          </p:cNvSpPr>
          <p:nvPr>
            <p:ph type="dt" sz="half" idx="10"/>
          </p:nvPr>
        </p:nvSpPr>
        <p:spPr/>
        <p:txBody>
          <a:bodyPr/>
          <a:lstStyle/>
          <a:p>
            <a:r>
              <a:rPr lang="sv-SE" smtClean="0"/>
              <a:t>20xx-xx-xx</a:t>
            </a:r>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8" name="Platshållare för innehåll 7"/>
          <p:cNvSpPr>
            <a:spLocks noGrp="1"/>
          </p:cNvSpPr>
          <p:nvPr>
            <p:ph sz="quarter" idx="13"/>
          </p:nvPr>
        </p:nvSpPr>
        <p:spPr>
          <a:xfrm>
            <a:off x="4355976" y="2060206"/>
            <a:ext cx="3405312" cy="3708400"/>
          </a:xfrm>
        </p:spPr>
        <p:txBody>
          <a:bodyPr/>
          <a:lstStyle>
            <a:lvl1pPr>
              <a:spcBef>
                <a:spcPts val="800"/>
              </a:spcBef>
              <a:defRPr sz="2600" b="0"/>
            </a:lvl1pPr>
            <a:lvl2pPr>
              <a:defRPr sz="2000"/>
            </a:lvl2pPr>
            <a:lvl3pPr>
              <a:defRPr sz="1600"/>
            </a:lvl3pPr>
            <a:lvl4pPr>
              <a:defRPr sz="1400"/>
            </a:lvl4pPr>
            <a:lvl5pPr marL="927100" indent="0">
              <a:buNone/>
              <a:defRPr/>
            </a:lvl5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10" name="Platshållare för text 9"/>
          <p:cNvSpPr>
            <a:spLocks noGrp="1"/>
          </p:cNvSpPr>
          <p:nvPr>
            <p:ph type="body" sz="quarter" idx="14" hasCustomPrompt="1"/>
          </p:nvPr>
        </p:nvSpPr>
        <p:spPr>
          <a:xfrm>
            <a:off x="0" y="2113906"/>
            <a:ext cx="4067175" cy="3455988"/>
          </a:xfrm>
          <a:solidFill>
            <a:schemeClr val="accent4"/>
          </a:solidFill>
          <a:ln>
            <a:noFill/>
          </a:ln>
        </p:spPr>
        <p:txBody>
          <a:bodyPr lIns="180000" tIns="180000" rIns="180000" bIns="180000" anchor="ctr" anchorCtr="1"/>
          <a:lstStyle>
            <a:lvl1pPr marL="0" indent="0" algn="ctr">
              <a:buNone/>
              <a:defRPr sz="2600" b="0" i="1">
                <a:solidFill>
                  <a:srgbClr val="FFFFFF"/>
                </a:solidFill>
              </a:defRPr>
            </a:lvl1pPr>
            <a:lvl2pPr>
              <a:defRPr sz="3000" b="0" i="1">
                <a:solidFill>
                  <a:srgbClr val="E6C99B"/>
                </a:solidFill>
              </a:defRPr>
            </a:lvl2pPr>
            <a:lvl3pPr>
              <a:defRPr sz="3000" b="0" i="1">
                <a:solidFill>
                  <a:srgbClr val="E6C99B"/>
                </a:solidFill>
              </a:defRPr>
            </a:lvl3pPr>
            <a:lvl4pPr>
              <a:defRPr sz="3000" b="0" i="1">
                <a:solidFill>
                  <a:srgbClr val="E6C99B"/>
                </a:solidFill>
              </a:defRPr>
            </a:lvl4pPr>
            <a:lvl5pPr>
              <a:defRPr sz="3000" b="0" i="1">
                <a:solidFill>
                  <a:srgbClr val="E6C99B"/>
                </a:solidFill>
              </a:defRPr>
            </a:lvl5pPr>
          </a:lstStyle>
          <a:p>
            <a:pPr lvl="0"/>
            <a:r>
              <a:rPr lang="sv-SE" dirty="0" smtClean="0"/>
              <a:t>Klicka här för att </a:t>
            </a:r>
            <a:br>
              <a:rPr lang="sv-SE" dirty="0" smtClean="0"/>
            </a:br>
            <a:r>
              <a:rPr lang="sv-SE" dirty="0" smtClean="0"/>
              <a:t>ändra format på bakgrundstexten</a:t>
            </a:r>
          </a:p>
        </p:txBody>
      </p:sp>
    </p:spTree>
    <p:extLst>
      <p:ext uri="{BB962C8B-B14F-4D97-AF65-F5344CB8AC3E}">
        <p14:creationId xmlns:p14="http://schemas.microsoft.com/office/powerpoint/2010/main" val="3063518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ubrik, punktlista och bild höger - 1">
    <p:spTree>
      <p:nvGrpSpPr>
        <p:cNvPr id="1" name=""/>
        <p:cNvGrpSpPr/>
        <p:nvPr/>
      </p:nvGrpSpPr>
      <p:grpSpPr>
        <a:xfrm>
          <a:off x="0" y="0"/>
          <a:ext cx="0" cy="0"/>
          <a:chOff x="0" y="0"/>
          <a:chExt cx="0" cy="0"/>
        </a:xfrm>
      </p:grpSpPr>
      <p:sp>
        <p:nvSpPr>
          <p:cNvPr id="2" name="Rubrik 1"/>
          <p:cNvSpPr>
            <a:spLocks noGrp="1"/>
          </p:cNvSpPr>
          <p:nvPr>
            <p:ph type="title"/>
          </p:nvPr>
        </p:nvSpPr>
        <p:spPr>
          <a:xfrm>
            <a:off x="801688" y="687600"/>
            <a:ext cx="6951600" cy="1296144"/>
          </a:xfrm>
        </p:spPr>
        <p:txBody>
          <a:bodyPr/>
          <a:lstStyle/>
          <a:p>
            <a:r>
              <a:rPr lang="sv-SE" smtClean="0"/>
              <a:t>Klicka här för att ändra format</a:t>
            </a:r>
            <a:endParaRPr lang="sv-SE" dirty="0"/>
          </a:p>
        </p:txBody>
      </p:sp>
      <p:sp>
        <p:nvSpPr>
          <p:cNvPr id="4" name="Platshållare för datum 3"/>
          <p:cNvSpPr>
            <a:spLocks noGrp="1"/>
          </p:cNvSpPr>
          <p:nvPr>
            <p:ph type="dt" sz="half" idx="10"/>
          </p:nvPr>
        </p:nvSpPr>
        <p:spPr/>
        <p:txBody>
          <a:bodyPr/>
          <a:lstStyle/>
          <a:p>
            <a:r>
              <a:rPr lang="sv-SE" smtClean="0"/>
              <a:t>20xx-xx-xx</a:t>
            </a:r>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9" name="Platshållare för bild 8"/>
          <p:cNvSpPr>
            <a:spLocks noGrp="1"/>
          </p:cNvSpPr>
          <p:nvPr>
            <p:ph type="pic" sz="quarter" idx="14"/>
          </p:nvPr>
        </p:nvSpPr>
        <p:spPr>
          <a:xfrm>
            <a:off x="4325509" y="2128871"/>
            <a:ext cx="3299791" cy="3095625"/>
          </a:xfrm>
        </p:spPr>
        <p:txBody>
          <a:bodyPr/>
          <a:lstStyle>
            <a:lvl1pPr marL="0" indent="0">
              <a:buNone/>
              <a:defRPr sz="1400" b="0" baseline="0"/>
            </a:lvl1pPr>
          </a:lstStyle>
          <a:p>
            <a:r>
              <a:rPr lang="sv-SE" smtClean="0"/>
              <a:t>Klicka på ikonen för att lägga till en bild</a:t>
            </a:r>
            <a:endParaRPr lang="sv-SE" dirty="0" smtClean="0"/>
          </a:p>
        </p:txBody>
      </p:sp>
      <p:sp>
        <p:nvSpPr>
          <p:cNvPr id="12" name="Platshållare för text 11"/>
          <p:cNvSpPr>
            <a:spLocks noGrp="1"/>
          </p:cNvSpPr>
          <p:nvPr>
            <p:ph type="body" sz="quarter" idx="15"/>
          </p:nvPr>
        </p:nvSpPr>
        <p:spPr>
          <a:xfrm>
            <a:off x="4323723" y="5299364"/>
            <a:ext cx="3312220" cy="471487"/>
          </a:xfrm>
        </p:spPr>
        <p:txBody>
          <a:bodyPr/>
          <a:lstStyle>
            <a:lvl1pPr marL="0" indent="0">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smtClean="0"/>
              <a:t>Klicka här för att ändra format på bakgrundstexten</a:t>
            </a:r>
          </a:p>
        </p:txBody>
      </p:sp>
      <p:sp>
        <p:nvSpPr>
          <p:cNvPr id="7" name="Platshållare för text 6"/>
          <p:cNvSpPr>
            <a:spLocks noGrp="1"/>
          </p:cNvSpPr>
          <p:nvPr>
            <p:ph type="body" sz="quarter" idx="16"/>
          </p:nvPr>
        </p:nvSpPr>
        <p:spPr>
          <a:xfrm>
            <a:off x="801688" y="2139950"/>
            <a:ext cx="3338991" cy="3648075"/>
          </a:xfrm>
        </p:spPr>
        <p:txBody>
          <a:bodyPr/>
          <a:lstStyle>
            <a:lvl1pPr>
              <a:spcBef>
                <a:spcPts val="0"/>
              </a:spcBef>
              <a:defRPr sz="2600"/>
            </a:lvl1pPr>
            <a:lvl2pPr>
              <a:defRPr sz="2000"/>
            </a:lvl2pPr>
          </a:lstStyle>
          <a:p>
            <a:pPr lvl="0"/>
            <a:r>
              <a:rPr lang="sv-SE" smtClean="0"/>
              <a:t>Klicka här för att ändra format på bakgrundstexten</a:t>
            </a:r>
          </a:p>
          <a:p>
            <a:pPr lvl="1"/>
            <a:r>
              <a:rPr lang="sv-SE" smtClean="0"/>
              <a:t>Nivå två</a:t>
            </a:r>
          </a:p>
          <a:p>
            <a:pPr lvl="2"/>
            <a:r>
              <a:rPr lang="sv-SE" smtClean="0"/>
              <a:t>Nivå tre</a:t>
            </a:r>
          </a:p>
        </p:txBody>
      </p:sp>
    </p:spTree>
    <p:extLst>
      <p:ext uri="{BB962C8B-B14F-4D97-AF65-F5344CB8AC3E}">
        <p14:creationId xmlns:p14="http://schemas.microsoft.com/office/powerpoint/2010/main" val="2587689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ubrik, punktlista och stor bild höger - 2">
    <p:spTree>
      <p:nvGrpSpPr>
        <p:cNvPr id="1" name=""/>
        <p:cNvGrpSpPr/>
        <p:nvPr/>
      </p:nvGrpSpPr>
      <p:grpSpPr>
        <a:xfrm>
          <a:off x="0" y="0"/>
          <a:ext cx="0" cy="0"/>
          <a:chOff x="0" y="0"/>
          <a:chExt cx="0" cy="0"/>
        </a:xfrm>
      </p:grpSpPr>
      <p:sp>
        <p:nvSpPr>
          <p:cNvPr id="2" name="Rubrik 1"/>
          <p:cNvSpPr>
            <a:spLocks noGrp="1"/>
          </p:cNvSpPr>
          <p:nvPr>
            <p:ph type="title"/>
          </p:nvPr>
        </p:nvSpPr>
        <p:spPr>
          <a:xfrm>
            <a:off x="803844" y="687600"/>
            <a:ext cx="6828537" cy="1296144"/>
          </a:xfrm>
        </p:spPr>
        <p:txBody>
          <a:bodyPr/>
          <a:lstStyle/>
          <a:p>
            <a:r>
              <a:rPr lang="sv-SE" smtClean="0"/>
              <a:t>Klicka här för att ändra format</a:t>
            </a:r>
            <a:endParaRPr lang="sv-SE" dirty="0"/>
          </a:p>
        </p:txBody>
      </p:sp>
      <p:sp>
        <p:nvSpPr>
          <p:cNvPr id="4" name="Platshållare för datum 3"/>
          <p:cNvSpPr>
            <a:spLocks noGrp="1"/>
          </p:cNvSpPr>
          <p:nvPr>
            <p:ph type="dt" sz="half" idx="10"/>
          </p:nvPr>
        </p:nvSpPr>
        <p:spPr/>
        <p:txBody>
          <a:bodyPr/>
          <a:lstStyle/>
          <a:p>
            <a:r>
              <a:rPr lang="sv-SE" smtClean="0"/>
              <a:t>20xx-xx-xx</a:t>
            </a:r>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8" name="Platshållare för innehåll 7"/>
          <p:cNvSpPr>
            <a:spLocks noGrp="1"/>
          </p:cNvSpPr>
          <p:nvPr>
            <p:ph sz="quarter" idx="13"/>
          </p:nvPr>
        </p:nvSpPr>
        <p:spPr>
          <a:xfrm>
            <a:off x="801688" y="2139350"/>
            <a:ext cx="3410272" cy="3632799"/>
          </a:xfrm>
        </p:spPr>
        <p:txBody>
          <a:bodyPr/>
          <a:lstStyle>
            <a:lvl1pPr>
              <a:spcBef>
                <a:spcPts val="0"/>
              </a:spcBef>
              <a:defRPr sz="2600"/>
            </a:lvl1pPr>
            <a:lvl2pPr>
              <a:defRPr sz="2000"/>
            </a:lvl2pPr>
          </a:lstStyle>
          <a:p>
            <a:pPr lvl="0"/>
            <a:r>
              <a:rPr lang="sv-SE" smtClean="0"/>
              <a:t>Klicka här för att ändra format på bakgrundstexten</a:t>
            </a:r>
          </a:p>
          <a:p>
            <a:pPr lvl="1"/>
            <a:r>
              <a:rPr lang="sv-SE" smtClean="0"/>
              <a:t>Nivå två</a:t>
            </a:r>
          </a:p>
          <a:p>
            <a:pPr lvl="2"/>
            <a:r>
              <a:rPr lang="sv-SE" smtClean="0"/>
              <a:t>Nivå tre</a:t>
            </a:r>
          </a:p>
        </p:txBody>
      </p:sp>
      <p:sp>
        <p:nvSpPr>
          <p:cNvPr id="9" name="Platshållare för bild 8"/>
          <p:cNvSpPr>
            <a:spLocks noGrp="1"/>
          </p:cNvSpPr>
          <p:nvPr>
            <p:ph type="pic" sz="quarter" idx="14"/>
          </p:nvPr>
        </p:nvSpPr>
        <p:spPr>
          <a:xfrm>
            <a:off x="4325509" y="2127600"/>
            <a:ext cx="4818491" cy="3439984"/>
          </a:xfrm>
        </p:spPr>
        <p:txBody>
          <a:bodyPr/>
          <a:lstStyle>
            <a:lvl1pPr marL="0" indent="0">
              <a:buNone/>
              <a:defRPr b="0"/>
            </a:lvl1pPr>
          </a:lstStyle>
          <a:p>
            <a:r>
              <a:rPr lang="sv-SE" smtClean="0"/>
              <a:t>Klicka på ikonen för att lägga till en bild</a:t>
            </a:r>
            <a:endParaRPr lang="sv-SE"/>
          </a:p>
        </p:txBody>
      </p:sp>
      <p:sp>
        <p:nvSpPr>
          <p:cNvPr id="12" name="Platshållare för text 11"/>
          <p:cNvSpPr>
            <a:spLocks noGrp="1"/>
          </p:cNvSpPr>
          <p:nvPr>
            <p:ph type="body" sz="quarter" idx="15"/>
          </p:nvPr>
        </p:nvSpPr>
        <p:spPr>
          <a:xfrm>
            <a:off x="630239" y="5221275"/>
            <a:ext cx="3422236" cy="367200"/>
          </a:xfrm>
        </p:spPr>
        <p:txBody>
          <a:bodyPr anchor="b" anchorCtr="0"/>
          <a:lstStyle>
            <a:lvl1pPr marL="0" indent="0" algn="r">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smtClean="0"/>
              <a:t>Klicka här för att ändra format på bakgrundstexten</a:t>
            </a:r>
          </a:p>
        </p:txBody>
      </p:sp>
    </p:spTree>
    <p:extLst>
      <p:ext uri="{BB962C8B-B14F-4D97-AF65-F5344CB8AC3E}">
        <p14:creationId xmlns:p14="http://schemas.microsoft.com/office/powerpoint/2010/main" val="33544682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ubrik, text och bild höger - 1">
    <p:spTree>
      <p:nvGrpSpPr>
        <p:cNvPr id="1" name=""/>
        <p:cNvGrpSpPr/>
        <p:nvPr/>
      </p:nvGrpSpPr>
      <p:grpSpPr>
        <a:xfrm>
          <a:off x="0" y="0"/>
          <a:ext cx="0" cy="0"/>
          <a:chOff x="0" y="0"/>
          <a:chExt cx="0" cy="0"/>
        </a:xfrm>
      </p:grpSpPr>
      <p:sp>
        <p:nvSpPr>
          <p:cNvPr id="3" name="Platshållare för datum 2"/>
          <p:cNvSpPr>
            <a:spLocks noGrp="1"/>
          </p:cNvSpPr>
          <p:nvPr>
            <p:ph type="dt" sz="half" idx="10"/>
          </p:nvPr>
        </p:nvSpPr>
        <p:spPr/>
        <p:txBody>
          <a:bodyPr/>
          <a:lstStyle/>
          <a:p>
            <a:r>
              <a:rPr lang="sv-SE" smtClean="0"/>
              <a:t>20xx-xx-xx</a:t>
            </a:r>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5" name="Platshållare för bildnummer 4"/>
          <p:cNvSpPr>
            <a:spLocks noGrp="1"/>
          </p:cNvSpPr>
          <p:nvPr>
            <p:ph type="sldNum" sz="quarter" idx="12"/>
          </p:nvPr>
        </p:nvSpPr>
        <p:spPr/>
        <p:txBody>
          <a:bodyPr/>
          <a:lstStyle/>
          <a:p>
            <a:fld id="{F3A1DABF-CD59-47A1-8187-10F3203EF599}" type="slidenum">
              <a:rPr lang="sv-SE" smtClean="0"/>
              <a:pPr/>
              <a:t>‹#›</a:t>
            </a:fld>
            <a:endParaRPr lang="sv-SE" dirty="0"/>
          </a:p>
        </p:txBody>
      </p:sp>
      <p:sp>
        <p:nvSpPr>
          <p:cNvPr id="6" name="Rubrik 1"/>
          <p:cNvSpPr>
            <a:spLocks noGrp="1"/>
          </p:cNvSpPr>
          <p:nvPr>
            <p:ph type="title"/>
          </p:nvPr>
        </p:nvSpPr>
        <p:spPr>
          <a:xfrm>
            <a:off x="803844" y="687600"/>
            <a:ext cx="6828537" cy="1296144"/>
          </a:xfrm>
        </p:spPr>
        <p:txBody>
          <a:bodyPr/>
          <a:lstStyle/>
          <a:p>
            <a:r>
              <a:rPr lang="sv-SE" smtClean="0"/>
              <a:t>Klicka här för att ändra format</a:t>
            </a:r>
            <a:endParaRPr lang="sv-SE" dirty="0"/>
          </a:p>
        </p:txBody>
      </p:sp>
      <p:sp>
        <p:nvSpPr>
          <p:cNvPr id="7" name="Platshållare för innehåll 7"/>
          <p:cNvSpPr>
            <a:spLocks noGrp="1"/>
          </p:cNvSpPr>
          <p:nvPr>
            <p:ph sz="quarter" idx="13"/>
          </p:nvPr>
        </p:nvSpPr>
        <p:spPr>
          <a:xfrm>
            <a:off x="801688" y="2139350"/>
            <a:ext cx="3410272" cy="3632799"/>
          </a:xfrm>
        </p:spPr>
        <p:txBody>
          <a:bodyPr/>
          <a:lstStyle>
            <a:lvl1pPr marL="0" marR="0" indent="0" algn="l" defTabSz="914400" rtl="0" eaLnBrk="1" fontAlgn="auto" latinLnBrk="0" hangingPunct="1">
              <a:lnSpc>
                <a:spcPct val="100000"/>
              </a:lnSpc>
              <a:spcBef>
                <a:spcPts val="800"/>
              </a:spcBef>
              <a:spcAft>
                <a:spcPts val="800"/>
              </a:spcAft>
              <a:buClrTx/>
              <a:buSzPct val="115000"/>
              <a:buFont typeface="Century Gothic" pitchFamily="34" charset="0"/>
              <a:buNone/>
              <a:tabLst/>
              <a:defRPr sz="2600"/>
            </a:lvl1pPr>
            <a:lvl2pPr>
              <a:defRPr sz="2000"/>
            </a:lvl2pPr>
          </a:lstStyle>
          <a:p>
            <a:pPr marL="0" marR="0" lvl="0" indent="0" algn="l" defTabSz="914400" rtl="0" eaLnBrk="1" fontAlgn="auto" latinLnBrk="0" hangingPunct="1">
              <a:lnSpc>
                <a:spcPct val="100000"/>
              </a:lnSpc>
              <a:spcBef>
                <a:spcPts val="800"/>
              </a:spcBef>
              <a:spcAft>
                <a:spcPts val="800"/>
              </a:spcAft>
              <a:buClrTx/>
              <a:buSzPct val="115000"/>
              <a:buFont typeface="Century Gothic" pitchFamily="34" charset="0"/>
              <a:buNone/>
              <a:tabLst/>
              <a:defRPr/>
            </a:pPr>
            <a:r>
              <a:rPr lang="sv-SE" smtClean="0"/>
              <a:t>Klicka här för att ändra format på bakgrundstexten</a:t>
            </a:r>
          </a:p>
          <a:p>
            <a:pPr marL="0" marR="0" lvl="1" indent="0" algn="l" defTabSz="914400" rtl="0" eaLnBrk="1" fontAlgn="auto" latinLnBrk="0" hangingPunct="1">
              <a:lnSpc>
                <a:spcPct val="100000"/>
              </a:lnSpc>
              <a:spcBef>
                <a:spcPts val="800"/>
              </a:spcBef>
              <a:spcAft>
                <a:spcPts val="800"/>
              </a:spcAft>
              <a:buClrTx/>
              <a:buSzPct val="115000"/>
              <a:buFont typeface="Century Gothic" pitchFamily="34" charset="0"/>
              <a:buNone/>
              <a:tabLst/>
              <a:defRPr/>
            </a:pPr>
            <a:r>
              <a:rPr lang="sv-SE" smtClean="0"/>
              <a:t>Nivå två</a:t>
            </a:r>
          </a:p>
        </p:txBody>
      </p:sp>
      <p:sp>
        <p:nvSpPr>
          <p:cNvPr id="8" name="Platshållare för bild 8"/>
          <p:cNvSpPr>
            <a:spLocks noGrp="1"/>
          </p:cNvSpPr>
          <p:nvPr>
            <p:ph type="pic" sz="quarter" idx="14"/>
          </p:nvPr>
        </p:nvSpPr>
        <p:spPr>
          <a:xfrm>
            <a:off x="4325509" y="2127600"/>
            <a:ext cx="3481397" cy="3439984"/>
          </a:xfrm>
        </p:spPr>
        <p:txBody>
          <a:bodyPr/>
          <a:lstStyle>
            <a:lvl1pPr marL="0" indent="0">
              <a:buNone/>
              <a:defRPr b="0"/>
            </a:lvl1pPr>
          </a:lstStyle>
          <a:p>
            <a:r>
              <a:rPr lang="sv-SE" smtClean="0"/>
              <a:t>Klicka på ikonen för att lägga till en bild</a:t>
            </a:r>
            <a:endParaRPr lang="sv-SE"/>
          </a:p>
        </p:txBody>
      </p:sp>
      <p:sp>
        <p:nvSpPr>
          <p:cNvPr id="9" name="Platshållare för text 11"/>
          <p:cNvSpPr>
            <a:spLocks noGrp="1"/>
          </p:cNvSpPr>
          <p:nvPr>
            <p:ph type="body" sz="quarter" idx="15"/>
          </p:nvPr>
        </p:nvSpPr>
        <p:spPr>
          <a:xfrm>
            <a:off x="630239" y="5221275"/>
            <a:ext cx="3422236" cy="367200"/>
          </a:xfrm>
        </p:spPr>
        <p:txBody>
          <a:bodyPr anchor="b" anchorCtr="0"/>
          <a:lstStyle>
            <a:lvl1pPr marL="0" indent="0" algn="r">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smtClean="0"/>
              <a:t>Klicka här för att ändra format på bakgrundstexten</a:t>
            </a:r>
          </a:p>
        </p:txBody>
      </p:sp>
    </p:spTree>
    <p:extLst>
      <p:ext uri="{BB962C8B-B14F-4D97-AF65-F5344CB8AC3E}">
        <p14:creationId xmlns:p14="http://schemas.microsoft.com/office/powerpoint/2010/main" val="29680466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ubrik, text och bild höger - 2">
    <p:spTree>
      <p:nvGrpSpPr>
        <p:cNvPr id="1" name=""/>
        <p:cNvGrpSpPr/>
        <p:nvPr/>
      </p:nvGrpSpPr>
      <p:grpSpPr>
        <a:xfrm>
          <a:off x="0" y="0"/>
          <a:ext cx="0" cy="0"/>
          <a:chOff x="0" y="0"/>
          <a:chExt cx="0" cy="0"/>
        </a:xfrm>
      </p:grpSpPr>
      <p:sp>
        <p:nvSpPr>
          <p:cNvPr id="3" name="Platshållare för datum 2"/>
          <p:cNvSpPr>
            <a:spLocks noGrp="1"/>
          </p:cNvSpPr>
          <p:nvPr>
            <p:ph type="dt" sz="half" idx="10"/>
          </p:nvPr>
        </p:nvSpPr>
        <p:spPr/>
        <p:txBody>
          <a:bodyPr/>
          <a:lstStyle/>
          <a:p>
            <a:r>
              <a:rPr lang="sv-SE" smtClean="0"/>
              <a:t>20xx-xx-xx</a:t>
            </a:r>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5" name="Platshållare för bildnummer 4"/>
          <p:cNvSpPr>
            <a:spLocks noGrp="1"/>
          </p:cNvSpPr>
          <p:nvPr>
            <p:ph type="sldNum" sz="quarter" idx="12"/>
          </p:nvPr>
        </p:nvSpPr>
        <p:spPr/>
        <p:txBody>
          <a:bodyPr/>
          <a:lstStyle/>
          <a:p>
            <a:fld id="{F3A1DABF-CD59-47A1-8187-10F3203EF599}" type="slidenum">
              <a:rPr lang="sv-SE" smtClean="0"/>
              <a:pPr/>
              <a:t>‹#›</a:t>
            </a:fld>
            <a:endParaRPr lang="sv-SE" dirty="0"/>
          </a:p>
        </p:txBody>
      </p:sp>
      <p:sp>
        <p:nvSpPr>
          <p:cNvPr id="6" name="Rubrik 1"/>
          <p:cNvSpPr>
            <a:spLocks noGrp="1"/>
          </p:cNvSpPr>
          <p:nvPr>
            <p:ph type="title"/>
          </p:nvPr>
        </p:nvSpPr>
        <p:spPr>
          <a:xfrm>
            <a:off x="803844" y="687600"/>
            <a:ext cx="6828537" cy="1296144"/>
          </a:xfrm>
        </p:spPr>
        <p:txBody>
          <a:bodyPr/>
          <a:lstStyle/>
          <a:p>
            <a:r>
              <a:rPr lang="sv-SE" smtClean="0"/>
              <a:t>Klicka här för att ändra format</a:t>
            </a:r>
            <a:endParaRPr lang="sv-SE" dirty="0"/>
          </a:p>
        </p:txBody>
      </p:sp>
      <p:sp>
        <p:nvSpPr>
          <p:cNvPr id="7" name="Platshållare för innehåll 7"/>
          <p:cNvSpPr>
            <a:spLocks noGrp="1"/>
          </p:cNvSpPr>
          <p:nvPr>
            <p:ph sz="quarter" idx="13"/>
          </p:nvPr>
        </p:nvSpPr>
        <p:spPr>
          <a:xfrm>
            <a:off x="801688" y="2139350"/>
            <a:ext cx="3410272" cy="3632799"/>
          </a:xfrm>
        </p:spPr>
        <p:txBody>
          <a:bodyPr/>
          <a:lstStyle>
            <a:lvl1pPr marL="0" marR="0" indent="0" algn="l" defTabSz="914400" rtl="0" eaLnBrk="1" fontAlgn="auto" latinLnBrk="0" hangingPunct="1">
              <a:lnSpc>
                <a:spcPct val="100000"/>
              </a:lnSpc>
              <a:spcBef>
                <a:spcPts val="800"/>
              </a:spcBef>
              <a:spcAft>
                <a:spcPts val="800"/>
              </a:spcAft>
              <a:buClrTx/>
              <a:buSzPct val="115000"/>
              <a:buFont typeface="Century Gothic" pitchFamily="34" charset="0"/>
              <a:buNone/>
              <a:tabLst/>
              <a:defRPr sz="2000"/>
            </a:lvl1pPr>
            <a:lvl2pPr>
              <a:defRPr sz="2000"/>
            </a:lvl2pPr>
          </a:lstStyle>
          <a:p>
            <a:pPr marL="0" marR="0" lvl="0" indent="0" algn="l" defTabSz="914400" rtl="0" eaLnBrk="1" fontAlgn="auto" latinLnBrk="0" hangingPunct="1">
              <a:lnSpc>
                <a:spcPct val="100000"/>
              </a:lnSpc>
              <a:spcBef>
                <a:spcPts val="800"/>
              </a:spcBef>
              <a:spcAft>
                <a:spcPts val="800"/>
              </a:spcAft>
              <a:buClrTx/>
              <a:buSzPct val="115000"/>
              <a:buFont typeface="Century Gothic" pitchFamily="34" charset="0"/>
              <a:buNone/>
              <a:tabLst/>
              <a:defRPr/>
            </a:pPr>
            <a:r>
              <a:rPr lang="sv-SE" smtClean="0"/>
              <a:t>Klicka här för att ändra format på bakgrundstexten</a:t>
            </a:r>
          </a:p>
          <a:p>
            <a:pPr marL="0" marR="0" lvl="1" indent="0" algn="l" defTabSz="914400" rtl="0" eaLnBrk="1" fontAlgn="auto" latinLnBrk="0" hangingPunct="1">
              <a:lnSpc>
                <a:spcPct val="100000"/>
              </a:lnSpc>
              <a:spcBef>
                <a:spcPts val="800"/>
              </a:spcBef>
              <a:spcAft>
                <a:spcPts val="800"/>
              </a:spcAft>
              <a:buClrTx/>
              <a:buSzPct val="115000"/>
              <a:buFont typeface="Century Gothic" pitchFamily="34" charset="0"/>
              <a:buNone/>
              <a:tabLst/>
              <a:defRPr/>
            </a:pPr>
            <a:r>
              <a:rPr lang="sv-SE" smtClean="0"/>
              <a:t>Nivå två</a:t>
            </a:r>
          </a:p>
        </p:txBody>
      </p:sp>
      <p:sp>
        <p:nvSpPr>
          <p:cNvPr id="8" name="Platshållare för bild 8"/>
          <p:cNvSpPr>
            <a:spLocks noGrp="1"/>
          </p:cNvSpPr>
          <p:nvPr>
            <p:ph type="pic" sz="quarter" idx="14"/>
          </p:nvPr>
        </p:nvSpPr>
        <p:spPr>
          <a:xfrm>
            <a:off x="4325509" y="2127600"/>
            <a:ext cx="3481397" cy="3439984"/>
          </a:xfrm>
        </p:spPr>
        <p:txBody>
          <a:bodyPr/>
          <a:lstStyle>
            <a:lvl1pPr marL="0" indent="0">
              <a:buNone/>
              <a:defRPr b="0"/>
            </a:lvl1pPr>
          </a:lstStyle>
          <a:p>
            <a:r>
              <a:rPr lang="sv-SE" smtClean="0"/>
              <a:t>Klicka på ikonen för att lägga till en bild</a:t>
            </a:r>
            <a:endParaRPr lang="sv-SE"/>
          </a:p>
        </p:txBody>
      </p:sp>
      <p:sp>
        <p:nvSpPr>
          <p:cNvPr id="9" name="Platshållare för text 11"/>
          <p:cNvSpPr>
            <a:spLocks noGrp="1"/>
          </p:cNvSpPr>
          <p:nvPr>
            <p:ph type="body" sz="quarter" idx="15"/>
          </p:nvPr>
        </p:nvSpPr>
        <p:spPr>
          <a:xfrm>
            <a:off x="630239" y="5221275"/>
            <a:ext cx="3422236" cy="367200"/>
          </a:xfrm>
        </p:spPr>
        <p:txBody>
          <a:bodyPr anchor="b" anchorCtr="0"/>
          <a:lstStyle>
            <a:lvl1pPr marL="0" indent="0" algn="r">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smtClean="0"/>
              <a:t>Klicka här för att ändra format på bakgrundstexten</a:t>
            </a:r>
          </a:p>
        </p:txBody>
      </p:sp>
    </p:spTree>
    <p:extLst>
      <p:ext uri="{BB962C8B-B14F-4D97-AF65-F5344CB8AC3E}">
        <p14:creationId xmlns:p14="http://schemas.microsoft.com/office/powerpoint/2010/main" val="32538871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ubrik, text och stor bild höger - 1">
    <p:spTree>
      <p:nvGrpSpPr>
        <p:cNvPr id="1" name=""/>
        <p:cNvGrpSpPr/>
        <p:nvPr/>
      </p:nvGrpSpPr>
      <p:grpSpPr>
        <a:xfrm>
          <a:off x="0" y="0"/>
          <a:ext cx="0" cy="0"/>
          <a:chOff x="0" y="0"/>
          <a:chExt cx="0" cy="0"/>
        </a:xfrm>
      </p:grpSpPr>
      <p:sp>
        <p:nvSpPr>
          <p:cNvPr id="2" name="Rubrik 1"/>
          <p:cNvSpPr>
            <a:spLocks noGrp="1"/>
          </p:cNvSpPr>
          <p:nvPr>
            <p:ph type="title"/>
          </p:nvPr>
        </p:nvSpPr>
        <p:spPr>
          <a:xfrm>
            <a:off x="803844" y="687600"/>
            <a:ext cx="6828537" cy="1296144"/>
          </a:xfrm>
        </p:spPr>
        <p:txBody>
          <a:bodyPr/>
          <a:lstStyle/>
          <a:p>
            <a:r>
              <a:rPr lang="sv-SE" smtClean="0"/>
              <a:t>Klicka här för att ändra format</a:t>
            </a:r>
            <a:endParaRPr lang="sv-SE" dirty="0"/>
          </a:p>
        </p:txBody>
      </p:sp>
      <p:sp>
        <p:nvSpPr>
          <p:cNvPr id="4" name="Platshållare för datum 3"/>
          <p:cNvSpPr>
            <a:spLocks noGrp="1"/>
          </p:cNvSpPr>
          <p:nvPr>
            <p:ph type="dt" sz="half" idx="10"/>
          </p:nvPr>
        </p:nvSpPr>
        <p:spPr/>
        <p:txBody>
          <a:bodyPr/>
          <a:lstStyle/>
          <a:p>
            <a:r>
              <a:rPr lang="sv-SE" smtClean="0"/>
              <a:t>20xx-xx-xx</a:t>
            </a:r>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9" name="Platshållare för bild 8"/>
          <p:cNvSpPr>
            <a:spLocks noGrp="1"/>
          </p:cNvSpPr>
          <p:nvPr>
            <p:ph type="pic" sz="quarter" idx="14"/>
          </p:nvPr>
        </p:nvSpPr>
        <p:spPr>
          <a:xfrm>
            <a:off x="4325509" y="2127600"/>
            <a:ext cx="4818491" cy="3439984"/>
          </a:xfrm>
        </p:spPr>
        <p:txBody>
          <a:bodyPr/>
          <a:lstStyle>
            <a:lvl1pPr marL="0" indent="0">
              <a:buNone/>
              <a:defRPr b="0"/>
            </a:lvl1pPr>
          </a:lstStyle>
          <a:p>
            <a:r>
              <a:rPr lang="sv-SE" smtClean="0"/>
              <a:t>Klicka på ikonen för att lägga till en bild</a:t>
            </a:r>
            <a:endParaRPr lang="sv-SE"/>
          </a:p>
        </p:txBody>
      </p:sp>
      <p:sp>
        <p:nvSpPr>
          <p:cNvPr id="12" name="Platshållare för text 11"/>
          <p:cNvSpPr>
            <a:spLocks noGrp="1"/>
          </p:cNvSpPr>
          <p:nvPr>
            <p:ph type="body" sz="quarter" idx="15"/>
          </p:nvPr>
        </p:nvSpPr>
        <p:spPr>
          <a:xfrm>
            <a:off x="630239" y="5221275"/>
            <a:ext cx="3422236" cy="367200"/>
          </a:xfrm>
        </p:spPr>
        <p:txBody>
          <a:bodyPr anchor="b" anchorCtr="0"/>
          <a:lstStyle>
            <a:lvl1pPr marL="0" indent="0" algn="r">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smtClean="0"/>
              <a:t>Klicka här för att ändra format på bakgrundstexten</a:t>
            </a:r>
          </a:p>
        </p:txBody>
      </p:sp>
      <p:sp>
        <p:nvSpPr>
          <p:cNvPr id="7" name="Platshållare för text 6"/>
          <p:cNvSpPr>
            <a:spLocks noGrp="1"/>
          </p:cNvSpPr>
          <p:nvPr>
            <p:ph type="body" sz="quarter" idx="16"/>
          </p:nvPr>
        </p:nvSpPr>
        <p:spPr>
          <a:xfrm>
            <a:off x="801688" y="2130425"/>
            <a:ext cx="3252727" cy="3054050"/>
          </a:xfrm>
        </p:spPr>
        <p:txBody>
          <a:bodyPr/>
          <a:lstStyle>
            <a:lvl1pPr marL="0" indent="0">
              <a:buNone/>
              <a:defRPr sz="2600" b="1"/>
            </a:lvl1pPr>
            <a:lvl2pPr marL="285750" indent="0">
              <a:buNone/>
              <a:defRPr/>
            </a:lvl2pPr>
            <a:lvl3pPr marL="539750" indent="0">
              <a:buNone/>
              <a:defRPr/>
            </a:lvl3pPr>
            <a:lvl4pPr marL="723900" indent="0">
              <a:buNone/>
              <a:defRPr/>
            </a:lvl4pPr>
            <a:lvl5pPr marL="927100" indent="0">
              <a:buNone/>
              <a:defRPr/>
            </a:lvl5pPr>
          </a:lstStyle>
          <a:p>
            <a:pPr lvl="0"/>
            <a:r>
              <a:rPr lang="sv-SE" smtClean="0"/>
              <a:t>Klicka här för att ändra format på bakgrundstexten</a:t>
            </a:r>
          </a:p>
        </p:txBody>
      </p:sp>
    </p:spTree>
    <p:extLst>
      <p:ext uri="{BB962C8B-B14F-4D97-AF65-F5344CB8AC3E}">
        <p14:creationId xmlns:p14="http://schemas.microsoft.com/office/powerpoint/2010/main" val="27198167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ubrik, text och stor bild höger - 2">
    <p:spTree>
      <p:nvGrpSpPr>
        <p:cNvPr id="1" name=""/>
        <p:cNvGrpSpPr/>
        <p:nvPr/>
      </p:nvGrpSpPr>
      <p:grpSpPr>
        <a:xfrm>
          <a:off x="0" y="0"/>
          <a:ext cx="0" cy="0"/>
          <a:chOff x="0" y="0"/>
          <a:chExt cx="0" cy="0"/>
        </a:xfrm>
      </p:grpSpPr>
      <p:sp>
        <p:nvSpPr>
          <p:cNvPr id="2" name="Rubrik 1"/>
          <p:cNvSpPr>
            <a:spLocks noGrp="1"/>
          </p:cNvSpPr>
          <p:nvPr>
            <p:ph type="title"/>
          </p:nvPr>
        </p:nvSpPr>
        <p:spPr>
          <a:xfrm>
            <a:off x="803844" y="687600"/>
            <a:ext cx="6828537" cy="1296144"/>
          </a:xfrm>
        </p:spPr>
        <p:txBody>
          <a:bodyPr/>
          <a:lstStyle/>
          <a:p>
            <a:r>
              <a:rPr lang="sv-SE" smtClean="0"/>
              <a:t>Klicka här för att ändra format</a:t>
            </a:r>
            <a:endParaRPr lang="sv-SE" dirty="0"/>
          </a:p>
        </p:txBody>
      </p:sp>
      <p:sp>
        <p:nvSpPr>
          <p:cNvPr id="4" name="Platshållare för datum 3"/>
          <p:cNvSpPr>
            <a:spLocks noGrp="1"/>
          </p:cNvSpPr>
          <p:nvPr>
            <p:ph type="dt" sz="half" idx="10"/>
          </p:nvPr>
        </p:nvSpPr>
        <p:spPr/>
        <p:txBody>
          <a:bodyPr/>
          <a:lstStyle/>
          <a:p>
            <a:r>
              <a:rPr lang="sv-SE" smtClean="0"/>
              <a:t>20xx-xx-xx</a:t>
            </a:r>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9" name="Platshållare för bild 8"/>
          <p:cNvSpPr>
            <a:spLocks noGrp="1"/>
          </p:cNvSpPr>
          <p:nvPr>
            <p:ph type="pic" sz="quarter" idx="14"/>
          </p:nvPr>
        </p:nvSpPr>
        <p:spPr>
          <a:xfrm>
            <a:off x="4325509" y="2127600"/>
            <a:ext cx="4818491" cy="3439984"/>
          </a:xfrm>
        </p:spPr>
        <p:txBody>
          <a:bodyPr/>
          <a:lstStyle>
            <a:lvl1pPr marL="0" indent="0">
              <a:buNone/>
              <a:defRPr b="0"/>
            </a:lvl1pPr>
          </a:lstStyle>
          <a:p>
            <a:r>
              <a:rPr lang="sv-SE" smtClean="0"/>
              <a:t>Klicka på ikonen för att lägga till en bild</a:t>
            </a:r>
            <a:endParaRPr lang="sv-SE"/>
          </a:p>
        </p:txBody>
      </p:sp>
      <p:sp>
        <p:nvSpPr>
          <p:cNvPr id="12" name="Platshållare för text 11"/>
          <p:cNvSpPr>
            <a:spLocks noGrp="1"/>
          </p:cNvSpPr>
          <p:nvPr>
            <p:ph type="body" sz="quarter" idx="15"/>
          </p:nvPr>
        </p:nvSpPr>
        <p:spPr>
          <a:xfrm>
            <a:off x="630239" y="5221275"/>
            <a:ext cx="3422236" cy="367200"/>
          </a:xfrm>
        </p:spPr>
        <p:txBody>
          <a:bodyPr anchor="b" anchorCtr="0"/>
          <a:lstStyle>
            <a:lvl1pPr marL="0" indent="0" algn="r">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smtClean="0"/>
              <a:t>Klicka här för att ändra format på bakgrundstexten</a:t>
            </a:r>
          </a:p>
        </p:txBody>
      </p:sp>
      <p:sp>
        <p:nvSpPr>
          <p:cNvPr id="10" name="Platshållare för innehåll 7"/>
          <p:cNvSpPr>
            <a:spLocks noGrp="1"/>
          </p:cNvSpPr>
          <p:nvPr>
            <p:ph sz="quarter" idx="13"/>
          </p:nvPr>
        </p:nvSpPr>
        <p:spPr>
          <a:xfrm>
            <a:off x="801688" y="2139350"/>
            <a:ext cx="3410272" cy="3632799"/>
          </a:xfrm>
        </p:spPr>
        <p:txBody>
          <a:bodyPr/>
          <a:lstStyle>
            <a:lvl1pPr marL="0" marR="0" indent="0" algn="l" defTabSz="914400" rtl="0" eaLnBrk="1" fontAlgn="auto" latinLnBrk="0" hangingPunct="1">
              <a:lnSpc>
                <a:spcPct val="100000"/>
              </a:lnSpc>
              <a:spcBef>
                <a:spcPts val="800"/>
              </a:spcBef>
              <a:spcAft>
                <a:spcPts val="800"/>
              </a:spcAft>
              <a:buClrTx/>
              <a:buSzPct val="115000"/>
              <a:buFont typeface="Century Gothic" pitchFamily="34" charset="0"/>
              <a:buNone/>
              <a:tabLst/>
              <a:defRPr sz="2000"/>
            </a:lvl1pPr>
            <a:lvl2pPr>
              <a:defRPr sz="2000"/>
            </a:lvl2pPr>
          </a:lstStyle>
          <a:p>
            <a:pPr marL="0" marR="0" lvl="0" indent="0" algn="l" defTabSz="914400" rtl="0" eaLnBrk="1" fontAlgn="auto" latinLnBrk="0" hangingPunct="1">
              <a:lnSpc>
                <a:spcPct val="100000"/>
              </a:lnSpc>
              <a:spcBef>
                <a:spcPts val="800"/>
              </a:spcBef>
              <a:spcAft>
                <a:spcPts val="800"/>
              </a:spcAft>
              <a:buClrTx/>
              <a:buSzPct val="115000"/>
              <a:buFont typeface="Century Gothic" pitchFamily="34" charset="0"/>
              <a:buNone/>
              <a:tabLst/>
              <a:defRPr/>
            </a:pPr>
            <a:r>
              <a:rPr lang="sv-SE" smtClean="0"/>
              <a:t>Klicka här för att ändra format på bakgrundstexten</a:t>
            </a:r>
          </a:p>
          <a:p>
            <a:pPr marL="0" marR="0" lvl="1" indent="0" algn="l" defTabSz="914400" rtl="0" eaLnBrk="1" fontAlgn="auto" latinLnBrk="0" hangingPunct="1">
              <a:lnSpc>
                <a:spcPct val="100000"/>
              </a:lnSpc>
              <a:spcBef>
                <a:spcPts val="800"/>
              </a:spcBef>
              <a:spcAft>
                <a:spcPts val="800"/>
              </a:spcAft>
              <a:buClrTx/>
              <a:buSzPct val="115000"/>
              <a:buFont typeface="Century Gothic" pitchFamily="34" charset="0"/>
              <a:buNone/>
              <a:tabLst/>
              <a:defRPr/>
            </a:pPr>
            <a:r>
              <a:rPr lang="sv-SE" smtClean="0"/>
              <a:t>Nivå två</a:t>
            </a:r>
          </a:p>
        </p:txBody>
      </p:sp>
    </p:spTree>
    <p:extLst>
      <p:ext uri="{BB962C8B-B14F-4D97-AF65-F5344CB8AC3E}">
        <p14:creationId xmlns:p14="http://schemas.microsoft.com/office/powerpoint/2010/main" val="25876084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ubrik, punktlista och bild vänster">
    <p:spTree>
      <p:nvGrpSpPr>
        <p:cNvPr id="1" name=""/>
        <p:cNvGrpSpPr/>
        <p:nvPr/>
      </p:nvGrpSpPr>
      <p:grpSpPr>
        <a:xfrm>
          <a:off x="0" y="0"/>
          <a:ext cx="0" cy="0"/>
          <a:chOff x="0" y="0"/>
          <a:chExt cx="0" cy="0"/>
        </a:xfrm>
      </p:grpSpPr>
      <p:sp>
        <p:nvSpPr>
          <p:cNvPr id="2" name="Rubrik 1"/>
          <p:cNvSpPr>
            <a:spLocks noGrp="1"/>
          </p:cNvSpPr>
          <p:nvPr>
            <p:ph type="title"/>
          </p:nvPr>
        </p:nvSpPr>
        <p:spPr>
          <a:xfrm>
            <a:off x="803844" y="687600"/>
            <a:ext cx="6957444" cy="1296144"/>
          </a:xfrm>
        </p:spPr>
        <p:txBody>
          <a:bodyPr/>
          <a:lstStyle/>
          <a:p>
            <a:r>
              <a:rPr lang="sv-SE" smtClean="0"/>
              <a:t>Klicka här för att ändra format</a:t>
            </a:r>
            <a:endParaRPr lang="sv-SE" dirty="0"/>
          </a:p>
        </p:txBody>
      </p:sp>
      <p:sp>
        <p:nvSpPr>
          <p:cNvPr id="4" name="Platshållare för datum 3"/>
          <p:cNvSpPr>
            <a:spLocks noGrp="1"/>
          </p:cNvSpPr>
          <p:nvPr>
            <p:ph type="dt" sz="half" idx="10"/>
          </p:nvPr>
        </p:nvSpPr>
        <p:spPr/>
        <p:txBody>
          <a:bodyPr/>
          <a:lstStyle/>
          <a:p>
            <a:r>
              <a:rPr lang="sv-SE" smtClean="0"/>
              <a:t>20xx-xx-xx</a:t>
            </a:r>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9" name="Platshållare för bild 8"/>
          <p:cNvSpPr>
            <a:spLocks noGrp="1"/>
          </p:cNvSpPr>
          <p:nvPr>
            <p:ph type="pic" sz="quarter" idx="14"/>
          </p:nvPr>
        </p:nvSpPr>
        <p:spPr>
          <a:xfrm>
            <a:off x="801688" y="2127600"/>
            <a:ext cx="3299791" cy="3441117"/>
          </a:xfrm>
        </p:spPr>
        <p:txBody>
          <a:bodyPr/>
          <a:lstStyle>
            <a:lvl1pPr marL="0" indent="0">
              <a:buNone/>
              <a:defRPr sz="1400" b="0"/>
            </a:lvl1pPr>
          </a:lstStyle>
          <a:p>
            <a:r>
              <a:rPr lang="sv-SE" smtClean="0"/>
              <a:t>Klicka på ikonen för att lägga till en bild</a:t>
            </a:r>
            <a:endParaRPr lang="sv-SE" dirty="0" smtClean="0"/>
          </a:p>
        </p:txBody>
      </p:sp>
      <p:sp>
        <p:nvSpPr>
          <p:cNvPr id="15" name="Platshållare för text 11"/>
          <p:cNvSpPr>
            <a:spLocks noGrp="1"/>
          </p:cNvSpPr>
          <p:nvPr>
            <p:ph type="body" sz="quarter" idx="15"/>
          </p:nvPr>
        </p:nvSpPr>
        <p:spPr>
          <a:xfrm>
            <a:off x="4287327" y="5221275"/>
            <a:ext cx="3493699" cy="367200"/>
          </a:xfrm>
        </p:spPr>
        <p:txBody>
          <a:bodyPr anchor="b" anchorCtr="0"/>
          <a:lstStyle>
            <a:lvl1pPr marL="0" indent="0" algn="l">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smtClean="0"/>
              <a:t>Klicka här för att ändra format på bakgrundstexten</a:t>
            </a:r>
          </a:p>
        </p:txBody>
      </p:sp>
      <p:sp>
        <p:nvSpPr>
          <p:cNvPr id="10" name="Platshållare för text 6"/>
          <p:cNvSpPr>
            <a:spLocks noGrp="1"/>
          </p:cNvSpPr>
          <p:nvPr>
            <p:ph type="body" sz="quarter" idx="16"/>
          </p:nvPr>
        </p:nvSpPr>
        <p:spPr>
          <a:xfrm>
            <a:off x="4286592" y="2139950"/>
            <a:ext cx="3338991" cy="3648075"/>
          </a:xfrm>
        </p:spPr>
        <p:txBody>
          <a:bodyPr/>
          <a:lstStyle>
            <a:lvl1pPr>
              <a:spcBef>
                <a:spcPts val="0"/>
              </a:spcBef>
              <a:defRPr sz="2600"/>
            </a:lvl1pPr>
            <a:lvl2pPr>
              <a:defRPr sz="2000"/>
            </a:lvl2pPr>
          </a:lstStyle>
          <a:p>
            <a:pPr lvl="0"/>
            <a:r>
              <a:rPr lang="sv-SE" smtClean="0"/>
              <a:t>Klicka här för att ändra format på bakgrundstexten</a:t>
            </a:r>
          </a:p>
          <a:p>
            <a:pPr lvl="1"/>
            <a:r>
              <a:rPr lang="sv-SE" smtClean="0"/>
              <a:t>Nivå två</a:t>
            </a:r>
          </a:p>
          <a:p>
            <a:pPr lvl="2"/>
            <a:r>
              <a:rPr lang="sv-SE" smtClean="0"/>
              <a:t>Nivå tre</a:t>
            </a:r>
          </a:p>
        </p:txBody>
      </p:sp>
    </p:spTree>
    <p:extLst>
      <p:ext uri="{BB962C8B-B14F-4D97-AF65-F5344CB8AC3E}">
        <p14:creationId xmlns:p14="http://schemas.microsoft.com/office/powerpoint/2010/main" val="4901632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ubrik, punktlista och stor bild vänster">
    <p:spTree>
      <p:nvGrpSpPr>
        <p:cNvPr id="1" name=""/>
        <p:cNvGrpSpPr/>
        <p:nvPr/>
      </p:nvGrpSpPr>
      <p:grpSpPr>
        <a:xfrm>
          <a:off x="0" y="0"/>
          <a:ext cx="0" cy="0"/>
          <a:chOff x="0" y="0"/>
          <a:chExt cx="0" cy="0"/>
        </a:xfrm>
      </p:grpSpPr>
      <p:sp>
        <p:nvSpPr>
          <p:cNvPr id="2" name="Rubrik 1"/>
          <p:cNvSpPr>
            <a:spLocks noGrp="1"/>
          </p:cNvSpPr>
          <p:nvPr>
            <p:ph type="title"/>
          </p:nvPr>
        </p:nvSpPr>
        <p:spPr>
          <a:xfrm>
            <a:off x="803844" y="687600"/>
            <a:ext cx="6977182" cy="1296144"/>
          </a:xfrm>
        </p:spPr>
        <p:txBody>
          <a:bodyPr/>
          <a:lstStyle/>
          <a:p>
            <a:r>
              <a:rPr lang="sv-SE" smtClean="0"/>
              <a:t>Klicka här för att ändra format</a:t>
            </a:r>
            <a:endParaRPr lang="sv-SE"/>
          </a:p>
        </p:txBody>
      </p:sp>
      <p:sp>
        <p:nvSpPr>
          <p:cNvPr id="4" name="Platshållare för datum 3"/>
          <p:cNvSpPr>
            <a:spLocks noGrp="1"/>
          </p:cNvSpPr>
          <p:nvPr>
            <p:ph type="dt" sz="half" idx="10"/>
          </p:nvPr>
        </p:nvSpPr>
        <p:spPr/>
        <p:txBody>
          <a:bodyPr/>
          <a:lstStyle/>
          <a:p>
            <a:r>
              <a:rPr lang="sv-SE" smtClean="0"/>
              <a:t>20xx-xx-xx</a:t>
            </a:r>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9" name="Platshållare för bild 8"/>
          <p:cNvSpPr>
            <a:spLocks noGrp="1"/>
          </p:cNvSpPr>
          <p:nvPr>
            <p:ph type="pic" sz="quarter" idx="14"/>
          </p:nvPr>
        </p:nvSpPr>
        <p:spPr>
          <a:xfrm>
            <a:off x="0" y="2127600"/>
            <a:ext cx="4094205" cy="3439984"/>
          </a:xfrm>
        </p:spPr>
        <p:txBody>
          <a:bodyPr/>
          <a:lstStyle>
            <a:lvl1pPr marL="0" indent="0">
              <a:buNone/>
              <a:defRPr b="0"/>
            </a:lvl1pPr>
          </a:lstStyle>
          <a:p>
            <a:r>
              <a:rPr lang="sv-SE" smtClean="0"/>
              <a:t>Klicka på ikonen för att lägga till en bild</a:t>
            </a:r>
            <a:endParaRPr lang="sv-SE" dirty="0"/>
          </a:p>
        </p:txBody>
      </p:sp>
      <p:sp>
        <p:nvSpPr>
          <p:cNvPr id="11" name="Platshållare för text 11"/>
          <p:cNvSpPr>
            <a:spLocks noGrp="1"/>
          </p:cNvSpPr>
          <p:nvPr>
            <p:ph type="body" sz="quarter" idx="15"/>
          </p:nvPr>
        </p:nvSpPr>
        <p:spPr>
          <a:xfrm>
            <a:off x="4278702" y="5221275"/>
            <a:ext cx="3528204" cy="367200"/>
          </a:xfrm>
        </p:spPr>
        <p:txBody>
          <a:bodyPr anchor="b" anchorCtr="0"/>
          <a:lstStyle>
            <a:lvl1pPr marL="0" indent="0" algn="l">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smtClean="0"/>
              <a:t>Klicka här för att ändra format på bakgrundstexten</a:t>
            </a:r>
          </a:p>
        </p:txBody>
      </p:sp>
      <p:sp>
        <p:nvSpPr>
          <p:cNvPr id="13" name="Platshållare för text 6"/>
          <p:cNvSpPr>
            <a:spLocks noGrp="1"/>
          </p:cNvSpPr>
          <p:nvPr>
            <p:ph type="body" sz="quarter" idx="16"/>
          </p:nvPr>
        </p:nvSpPr>
        <p:spPr>
          <a:xfrm>
            <a:off x="4286592" y="2139950"/>
            <a:ext cx="3338991" cy="3648075"/>
          </a:xfrm>
        </p:spPr>
        <p:txBody>
          <a:bodyPr/>
          <a:lstStyle>
            <a:lvl1pPr>
              <a:spcBef>
                <a:spcPts val="0"/>
              </a:spcBef>
              <a:defRPr sz="2600"/>
            </a:lvl1pPr>
            <a:lvl2pPr>
              <a:defRPr sz="2000"/>
            </a:lvl2pPr>
          </a:lstStyle>
          <a:p>
            <a:pPr lvl="0"/>
            <a:r>
              <a:rPr lang="sv-SE" smtClean="0"/>
              <a:t>Klicka här för att ändra format på bakgrundstexten</a:t>
            </a:r>
          </a:p>
          <a:p>
            <a:pPr lvl="1"/>
            <a:r>
              <a:rPr lang="sv-SE" smtClean="0"/>
              <a:t>Nivå två</a:t>
            </a:r>
          </a:p>
          <a:p>
            <a:pPr lvl="2"/>
            <a:r>
              <a:rPr lang="sv-SE" smtClean="0"/>
              <a:t>Nivå tre</a:t>
            </a:r>
          </a:p>
        </p:txBody>
      </p:sp>
    </p:spTree>
    <p:extLst>
      <p:ext uri="{BB962C8B-B14F-4D97-AF65-F5344CB8AC3E}">
        <p14:creationId xmlns:p14="http://schemas.microsoft.com/office/powerpoint/2010/main" val="22105883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ubrik, text och bild vänster - 1">
    <p:spTree>
      <p:nvGrpSpPr>
        <p:cNvPr id="1" name=""/>
        <p:cNvGrpSpPr/>
        <p:nvPr/>
      </p:nvGrpSpPr>
      <p:grpSpPr>
        <a:xfrm>
          <a:off x="0" y="0"/>
          <a:ext cx="0" cy="0"/>
          <a:chOff x="0" y="0"/>
          <a:chExt cx="0" cy="0"/>
        </a:xfrm>
      </p:grpSpPr>
      <p:sp>
        <p:nvSpPr>
          <p:cNvPr id="2" name="Rubrik 1"/>
          <p:cNvSpPr>
            <a:spLocks noGrp="1"/>
          </p:cNvSpPr>
          <p:nvPr>
            <p:ph type="title"/>
          </p:nvPr>
        </p:nvSpPr>
        <p:spPr>
          <a:xfrm>
            <a:off x="803844" y="687600"/>
            <a:ext cx="6957444" cy="1296144"/>
          </a:xfrm>
        </p:spPr>
        <p:txBody>
          <a:bodyPr/>
          <a:lstStyle/>
          <a:p>
            <a:r>
              <a:rPr lang="sv-SE" smtClean="0"/>
              <a:t>Klicka här för att ändra format</a:t>
            </a:r>
            <a:endParaRPr lang="sv-SE" dirty="0"/>
          </a:p>
        </p:txBody>
      </p:sp>
      <p:sp>
        <p:nvSpPr>
          <p:cNvPr id="4" name="Platshållare för datum 3"/>
          <p:cNvSpPr>
            <a:spLocks noGrp="1"/>
          </p:cNvSpPr>
          <p:nvPr>
            <p:ph type="dt" sz="half" idx="10"/>
          </p:nvPr>
        </p:nvSpPr>
        <p:spPr/>
        <p:txBody>
          <a:bodyPr/>
          <a:lstStyle/>
          <a:p>
            <a:r>
              <a:rPr lang="sv-SE" smtClean="0"/>
              <a:t>20xx-xx-xx</a:t>
            </a:r>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9" name="Platshållare för bild 8"/>
          <p:cNvSpPr>
            <a:spLocks noGrp="1"/>
          </p:cNvSpPr>
          <p:nvPr>
            <p:ph type="pic" sz="quarter" idx="14"/>
          </p:nvPr>
        </p:nvSpPr>
        <p:spPr>
          <a:xfrm>
            <a:off x="801688" y="2127600"/>
            <a:ext cx="3299791" cy="3441117"/>
          </a:xfrm>
        </p:spPr>
        <p:txBody>
          <a:bodyPr/>
          <a:lstStyle>
            <a:lvl1pPr marL="0" indent="0">
              <a:buNone/>
              <a:defRPr sz="1400" b="0"/>
            </a:lvl1pPr>
          </a:lstStyle>
          <a:p>
            <a:r>
              <a:rPr lang="sv-SE" smtClean="0"/>
              <a:t>Klicka på ikonen för att lägga till en bild</a:t>
            </a:r>
            <a:endParaRPr lang="sv-SE" dirty="0" smtClean="0"/>
          </a:p>
        </p:txBody>
      </p:sp>
      <p:sp>
        <p:nvSpPr>
          <p:cNvPr id="15" name="Platshållare för text 11"/>
          <p:cNvSpPr>
            <a:spLocks noGrp="1"/>
          </p:cNvSpPr>
          <p:nvPr>
            <p:ph type="body" sz="quarter" idx="15"/>
          </p:nvPr>
        </p:nvSpPr>
        <p:spPr>
          <a:xfrm>
            <a:off x="4287327" y="5221275"/>
            <a:ext cx="3493699" cy="367200"/>
          </a:xfrm>
        </p:spPr>
        <p:txBody>
          <a:bodyPr anchor="b" anchorCtr="0"/>
          <a:lstStyle>
            <a:lvl1pPr marL="0" indent="0" algn="l">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smtClean="0"/>
              <a:t>Klicka här för att ändra format på bakgrundstexten</a:t>
            </a:r>
          </a:p>
        </p:txBody>
      </p:sp>
      <p:sp>
        <p:nvSpPr>
          <p:cNvPr id="10" name="Platshållare för text 6"/>
          <p:cNvSpPr>
            <a:spLocks noGrp="1"/>
          </p:cNvSpPr>
          <p:nvPr>
            <p:ph type="body" sz="quarter" idx="16"/>
          </p:nvPr>
        </p:nvSpPr>
        <p:spPr>
          <a:xfrm>
            <a:off x="4278702" y="2130426"/>
            <a:ext cx="3501636" cy="2976412"/>
          </a:xfrm>
        </p:spPr>
        <p:txBody>
          <a:bodyPr/>
          <a:lstStyle>
            <a:lvl1pPr marL="0" indent="0">
              <a:buNone/>
              <a:defRPr sz="2600"/>
            </a:lvl1pPr>
            <a:lvl2pPr marL="285750" indent="0">
              <a:buNone/>
              <a:defRPr sz="2000"/>
            </a:lvl2pPr>
            <a:lvl3pPr marL="539750" indent="0">
              <a:buNone/>
              <a:defRPr/>
            </a:lvl3pPr>
            <a:lvl4pPr marL="723900" indent="0">
              <a:buNone/>
              <a:defRPr/>
            </a:lvl4pPr>
            <a:lvl5pPr marL="927100" indent="0">
              <a:buNone/>
              <a:defRPr/>
            </a:lvl5pPr>
          </a:lstStyle>
          <a:p>
            <a:pPr lvl="0"/>
            <a:r>
              <a:rPr lang="sv-SE" smtClean="0"/>
              <a:t>Klicka här för att ändra format på bakgrundstexten</a:t>
            </a:r>
          </a:p>
        </p:txBody>
      </p:sp>
    </p:spTree>
    <p:extLst>
      <p:ext uri="{BB962C8B-B14F-4D97-AF65-F5344CB8AC3E}">
        <p14:creationId xmlns:p14="http://schemas.microsoft.com/office/powerpoint/2010/main" val="9303493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ubrik, text och bild vänster - 2">
    <p:spTree>
      <p:nvGrpSpPr>
        <p:cNvPr id="1" name=""/>
        <p:cNvGrpSpPr/>
        <p:nvPr/>
      </p:nvGrpSpPr>
      <p:grpSpPr>
        <a:xfrm>
          <a:off x="0" y="0"/>
          <a:ext cx="0" cy="0"/>
          <a:chOff x="0" y="0"/>
          <a:chExt cx="0" cy="0"/>
        </a:xfrm>
      </p:grpSpPr>
      <p:sp>
        <p:nvSpPr>
          <p:cNvPr id="2" name="Rubrik 1"/>
          <p:cNvSpPr>
            <a:spLocks noGrp="1"/>
          </p:cNvSpPr>
          <p:nvPr>
            <p:ph type="title"/>
          </p:nvPr>
        </p:nvSpPr>
        <p:spPr>
          <a:xfrm>
            <a:off x="803844" y="687600"/>
            <a:ext cx="6957444" cy="1296144"/>
          </a:xfrm>
        </p:spPr>
        <p:txBody>
          <a:bodyPr/>
          <a:lstStyle/>
          <a:p>
            <a:r>
              <a:rPr lang="sv-SE" smtClean="0"/>
              <a:t>Klicka här för att ändra format</a:t>
            </a:r>
            <a:endParaRPr lang="sv-SE" dirty="0"/>
          </a:p>
        </p:txBody>
      </p:sp>
      <p:sp>
        <p:nvSpPr>
          <p:cNvPr id="4" name="Platshållare för datum 3"/>
          <p:cNvSpPr>
            <a:spLocks noGrp="1"/>
          </p:cNvSpPr>
          <p:nvPr>
            <p:ph type="dt" sz="half" idx="10"/>
          </p:nvPr>
        </p:nvSpPr>
        <p:spPr/>
        <p:txBody>
          <a:bodyPr/>
          <a:lstStyle/>
          <a:p>
            <a:r>
              <a:rPr lang="sv-SE" smtClean="0"/>
              <a:t>20xx-xx-xx</a:t>
            </a:r>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9" name="Platshållare för bild 8"/>
          <p:cNvSpPr>
            <a:spLocks noGrp="1"/>
          </p:cNvSpPr>
          <p:nvPr>
            <p:ph type="pic" sz="quarter" idx="14"/>
          </p:nvPr>
        </p:nvSpPr>
        <p:spPr>
          <a:xfrm>
            <a:off x="801688" y="2127600"/>
            <a:ext cx="3299791" cy="3441117"/>
          </a:xfrm>
        </p:spPr>
        <p:txBody>
          <a:bodyPr/>
          <a:lstStyle>
            <a:lvl1pPr marL="0" indent="0">
              <a:buNone/>
              <a:defRPr sz="1400" b="0"/>
            </a:lvl1pPr>
          </a:lstStyle>
          <a:p>
            <a:r>
              <a:rPr lang="sv-SE" smtClean="0"/>
              <a:t>Klicka på ikonen för att lägga till en bild</a:t>
            </a:r>
            <a:endParaRPr lang="sv-SE" dirty="0" smtClean="0"/>
          </a:p>
        </p:txBody>
      </p:sp>
      <p:sp>
        <p:nvSpPr>
          <p:cNvPr id="15" name="Platshållare för text 11"/>
          <p:cNvSpPr>
            <a:spLocks noGrp="1"/>
          </p:cNvSpPr>
          <p:nvPr>
            <p:ph type="body" sz="quarter" idx="15"/>
          </p:nvPr>
        </p:nvSpPr>
        <p:spPr>
          <a:xfrm>
            <a:off x="4287327" y="5221275"/>
            <a:ext cx="3493699" cy="367200"/>
          </a:xfrm>
        </p:spPr>
        <p:txBody>
          <a:bodyPr anchor="b" anchorCtr="0"/>
          <a:lstStyle>
            <a:lvl1pPr marL="0" indent="0" algn="l">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smtClean="0"/>
              <a:t>Klicka här för att ändra format på bakgrundstexten</a:t>
            </a:r>
          </a:p>
        </p:txBody>
      </p:sp>
      <p:sp>
        <p:nvSpPr>
          <p:cNvPr id="7" name="Platshållare för text 6"/>
          <p:cNvSpPr>
            <a:spLocks noGrp="1"/>
          </p:cNvSpPr>
          <p:nvPr>
            <p:ph type="body" sz="quarter" idx="16"/>
          </p:nvPr>
        </p:nvSpPr>
        <p:spPr>
          <a:xfrm>
            <a:off x="4278702" y="2130426"/>
            <a:ext cx="3501636" cy="2976412"/>
          </a:xfrm>
        </p:spPr>
        <p:txBody>
          <a:bodyPr/>
          <a:lstStyle>
            <a:lvl1pPr marL="0" indent="0">
              <a:buNone/>
              <a:defRPr sz="2000"/>
            </a:lvl1pPr>
            <a:lvl2pPr>
              <a:defRPr sz="2000"/>
            </a:lvl2pPr>
            <a:lvl3pPr>
              <a:defRPr sz="2000"/>
            </a:lvl3pPr>
            <a:lvl4pPr>
              <a:defRPr sz="2000"/>
            </a:lvl4pPr>
            <a:lvl5pPr>
              <a:defRPr sz="2000"/>
            </a:lvl5pPr>
          </a:lstStyle>
          <a:p>
            <a:pPr lvl="0"/>
            <a:r>
              <a:rPr lang="sv-SE" smtClean="0"/>
              <a:t>Klicka här för att ändra format på bakgrundstexten</a:t>
            </a:r>
          </a:p>
        </p:txBody>
      </p:sp>
    </p:spTree>
    <p:extLst>
      <p:ext uri="{BB962C8B-B14F-4D97-AF65-F5344CB8AC3E}">
        <p14:creationId xmlns:p14="http://schemas.microsoft.com/office/powerpoint/2010/main" val="9303493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ubrik, text och stor bild vänster - 1">
    <p:spTree>
      <p:nvGrpSpPr>
        <p:cNvPr id="1" name=""/>
        <p:cNvGrpSpPr/>
        <p:nvPr/>
      </p:nvGrpSpPr>
      <p:grpSpPr>
        <a:xfrm>
          <a:off x="0" y="0"/>
          <a:ext cx="0" cy="0"/>
          <a:chOff x="0" y="0"/>
          <a:chExt cx="0" cy="0"/>
        </a:xfrm>
      </p:grpSpPr>
      <p:sp>
        <p:nvSpPr>
          <p:cNvPr id="2" name="Rubrik 1"/>
          <p:cNvSpPr>
            <a:spLocks noGrp="1"/>
          </p:cNvSpPr>
          <p:nvPr>
            <p:ph type="title"/>
          </p:nvPr>
        </p:nvSpPr>
        <p:spPr>
          <a:xfrm>
            <a:off x="803844" y="687600"/>
            <a:ext cx="6977182" cy="1296144"/>
          </a:xfrm>
        </p:spPr>
        <p:txBody>
          <a:bodyPr/>
          <a:lstStyle/>
          <a:p>
            <a:r>
              <a:rPr lang="sv-SE" smtClean="0"/>
              <a:t>Klicka här för att ändra format</a:t>
            </a:r>
            <a:endParaRPr lang="sv-SE"/>
          </a:p>
        </p:txBody>
      </p:sp>
      <p:sp>
        <p:nvSpPr>
          <p:cNvPr id="4" name="Platshållare för datum 3"/>
          <p:cNvSpPr>
            <a:spLocks noGrp="1"/>
          </p:cNvSpPr>
          <p:nvPr>
            <p:ph type="dt" sz="half" idx="10"/>
          </p:nvPr>
        </p:nvSpPr>
        <p:spPr/>
        <p:txBody>
          <a:bodyPr/>
          <a:lstStyle/>
          <a:p>
            <a:r>
              <a:rPr lang="sv-SE" smtClean="0"/>
              <a:t>20xx-xx-xx</a:t>
            </a:r>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9" name="Platshållare för bild 8"/>
          <p:cNvSpPr>
            <a:spLocks noGrp="1"/>
          </p:cNvSpPr>
          <p:nvPr>
            <p:ph type="pic" sz="quarter" idx="14"/>
          </p:nvPr>
        </p:nvSpPr>
        <p:spPr>
          <a:xfrm>
            <a:off x="0" y="2127600"/>
            <a:ext cx="4094205" cy="3439984"/>
          </a:xfrm>
        </p:spPr>
        <p:txBody>
          <a:bodyPr/>
          <a:lstStyle>
            <a:lvl1pPr marL="0" indent="0">
              <a:buNone/>
              <a:defRPr b="0"/>
            </a:lvl1pPr>
          </a:lstStyle>
          <a:p>
            <a:r>
              <a:rPr lang="sv-SE" smtClean="0"/>
              <a:t>Klicka på ikonen för att lägga till en bild</a:t>
            </a:r>
            <a:endParaRPr lang="sv-SE" dirty="0"/>
          </a:p>
        </p:txBody>
      </p:sp>
      <p:sp>
        <p:nvSpPr>
          <p:cNvPr id="11" name="Platshållare för text 11"/>
          <p:cNvSpPr>
            <a:spLocks noGrp="1"/>
          </p:cNvSpPr>
          <p:nvPr>
            <p:ph type="body" sz="quarter" idx="15"/>
          </p:nvPr>
        </p:nvSpPr>
        <p:spPr>
          <a:xfrm>
            <a:off x="4278702" y="5221275"/>
            <a:ext cx="3528204" cy="367200"/>
          </a:xfrm>
        </p:spPr>
        <p:txBody>
          <a:bodyPr anchor="b" anchorCtr="0"/>
          <a:lstStyle>
            <a:lvl1pPr marL="0" indent="0" algn="l">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smtClean="0"/>
              <a:t>Klicka här för att ändra format på bakgrundstexten</a:t>
            </a:r>
          </a:p>
        </p:txBody>
      </p:sp>
      <p:sp>
        <p:nvSpPr>
          <p:cNvPr id="12" name="Platshållare för text 6"/>
          <p:cNvSpPr>
            <a:spLocks noGrp="1"/>
          </p:cNvSpPr>
          <p:nvPr>
            <p:ph type="body" sz="quarter" idx="16"/>
          </p:nvPr>
        </p:nvSpPr>
        <p:spPr>
          <a:xfrm>
            <a:off x="4278702" y="2130426"/>
            <a:ext cx="3501636" cy="2976412"/>
          </a:xfrm>
        </p:spPr>
        <p:txBody>
          <a:bodyPr/>
          <a:lstStyle>
            <a:lvl1pPr marL="0" indent="0">
              <a:buNone/>
              <a:defRPr sz="2600"/>
            </a:lvl1pPr>
            <a:lvl2pPr marL="285750" indent="0">
              <a:buNone/>
              <a:defRPr sz="2000"/>
            </a:lvl2pPr>
            <a:lvl3pPr marL="539750" indent="0">
              <a:buNone/>
              <a:defRPr/>
            </a:lvl3pPr>
            <a:lvl4pPr marL="723900" indent="0">
              <a:buNone/>
              <a:defRPr/>
            </a:lvl4pPr>
            <a:lvl5pPr marL="927100" indent="0">
              <a:buNone/>
              <a:defRPr/>
            </a:lvl5pPr>
          </a:lstStyle>
          <a:p>
            <a:pPr lvl="0"/>
            <a:r>
              <a:rPr lang="sv-SE" smtClean="0"/>
              <a:t>Klicka här för att ändra format på bakgrundstexten</a:t>
            </a:r>
          </a:p>
        </p:txBody>
      </p:sp>
    </p:spTree>
    <p:extLst>
      <p:ext uri="{BB962C8B-B14F-4D97-AF65-F5344CB8AC3E}">
        <p14:creationId xmlns:p14="http://schemas.microsoft.com/office/powerpoint/2010/main" val="18036160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Rubrik, text och stor bild vänster - 2">
    <p:spTree>
      <p:nvGrpSpPr>
        <p:cNvPr id="1" name=""/>
        <p:cNvGrpSpPr/>
        <p:nvPr/>
      </p:nvGrpSpPr>
      <p:grpSpPr>
        <a:xfrm>
          <a:off x="0" y="0"/>
          <a:ext cx="0" cy="0"/>
          <a:chOff x="0" y="0"/>
          <a:chExt cx="0" cy="0"/>
        </a:xfrm>
      </p:grpSpPr>
      <p:sp>
        <p:nvSpPr>
          <p:cNvPr id="2" name="Rubrik 1"/>
          <p:cNvSpPr>
            <a:spLocks noGrp="1"/>
          </p:cNvSpPr>
          <p:nvPr>
            <p:ph type="title"/>
          </p:nvPr>
        </p:nvSpPr>
        <p:spPr>
          <a:xfrm>
            <a:off x="803844" y="687600"/>
            <a:ext cx="6977182" cy="1296144"/>
          </a:xfrm>
        </p:spPr>
        <p:txBody>
          <a:bodyPr/>
          <a:lstStyle/>
          <a:p>
            <a:r>
              <a:rPr lang="sv-SE" smtClean="0"/>
              <a:t>Klicka här för att ändra format</a:t>
            </a:r>
            <a:endParaRPr lang="sv-SE"/>
          </a:p>
        </p:txBody>
      </p:sp>
      <p:sp>
        <p:nvSpPr>
          <p:cNvPr id="4" name="Platshållare för datum 3"/>
          <p:cNvSpPr>
            <a:spLocks noGrp="1"/>
          </p:cNvSpPr>
          <p:nvPr>
            <p:ph type="dt" sz="half" idx="10"/>
          </p:nvPr>
        </p:nvSpPr>
        <p:spPr/>
        <p:txBody>
          <a:bodyPr/>
          <a:lstStyle/>
          <a:p>
            <a:r>
              <a:rPr lang="sv-SE" smtClean="0"/>
              <a:t>20xx-xx-xx</a:t>
            </a:r>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9" name="Platshållare för bild 8"/>
          <p:cNvSpPr>
            <a:spLocks noGrp="1"/>
          </p:cNvSpPr>
          <p:nvPr>
            <p:ph type="pic" sz="quarter" idx="14"/>
          </p:nvPr>
        </p:nvSpPr>
        <p:spPr>
          <a:xfrm>
            <a:off x="0" y="2127600"/>
            <a:ext cx="4094205" cy="3439984"/>
          </a:xfrm>
        </p:spPr>
        <p:txBody>
          <a:bodyPr/>
          <a:lstStyle>
            <a:lvl1pPr marL="0" indent="0">
              <a:buNone/>
              <a:defRPr b="0"/>
            </a:lvl1pPr>
          </a:lstStyle>
          <a:p>
            <a:r>
              <a:rPr lang="sv-SE" smtClean="0"/>
              <a:t>Klicka på ikonen för att lägga till en bild</a:t>
            </a:r>
            <a:endParaRPr lang="sv-SE" dirty="0"/>
          </a:p>
        </p:txBody>
      </p:sp>
      <p:sp>
        <p:nvSpPr>
          <p:cNvPr id="11" name="Platshållare för text 11"/>
          <p:cNvSpPr>
            <a:spLocks noGrp="1"/>
          </p:cNvSpPr>
          <p:nvPr>
            <p:ph type="body" sz="quarter" idx="15"/>
          </p:nvPr>
        </p:nvSpPr>
        <p:spPr>
          <a:xfrm>
            <a:off x="4278702" y="5221275"/>
            <a:ext cx="3528204" cy="367200"/>
          </a:xfrm>
        </p:spPr>
        <p:txBody>
          <a:bodyPr anchor="b" anchorCtr="0"/>
          <a:lstStyle>
            <a:lvl1pPr marL="0" indent="0" algn="l">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smtClean="0"/>
              <a:t>Klicka här för att ändra format på bakgrundstexten</a:t>
            </a:r>
          </a:p>
        </p:txBody>
      </p:sp>
      <p:sp>
        <p:nvSpPr>
          <p:cNvPr id="12" name="Platshållare för text 6"/>
          <p:cNvSpPr>
            <a:spLocks noGrp="1"/>
          </p:cNvSpPr>
          <p:nvPr>
            <p:ph type="body" sz="quarter" idx="16"/>
          </p:nvPr>
        </p:nvSpPr>
        <p:spPr>
          <a:xfrm>
            <a:off x="4278702" y="2130426"/>
            <a:ext cx="3501636" cy="2976412"/>
          </a:xfrm>
        </p:spPr>
        <p:txBody>
          <a:bodyPr/>
          <a:lstStyle>
            <a:lvl1pPr marL="0" indent="0">
              <a:buNone/>
              <a:defRPr sz="2000"/>
            </a:lvl1pPr>
            <a:lvl2pPr>
              <a:defRPr sz="2000"/>
            </a:lvl2pPr>
            <a:lvl3pPr>
              <a:defRPr sz="2000"/>
            </a:lvl3pPr>
            <a:lvl4pPr>
              <a:defRPr sz="2000"/>
            </a:lvl4pPr>
            <a:lvl5pPr>
              <a:defRPr sz="2000"/>
            </a:lvl5pPr>
          </a:lstStyle>
          <a:p>
            <a:pPr lvl="0"/>
            <a:r>
              <a:rPr lang="sv-SE" smtClean="0"/>
              <a:t>Klicka här för att ändra format på bakgrundstexten</a:t>
            </a:r>
          </a:p>
        </p:txBody>
      </p:sp>
    </p:spTree>
    <p:extLst>
      <p:ext uri="{BB962C8B-B14F-4D97-AF65-F5344CB8AC3E}">
        <p14:creationId xmlns:p14="http://schemas.microsoft.com/office/powerpoint/2010/main" val="18036160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ubrik och bild">
    <p:spTree>
      <p:nvGrpSpPr>
        <p:cNvPr id="1" name=""/>
        <p:cNvGrpSpPr/>
        <p:nvPr/>
      </p:nvGrpSpPr>
      <p:grpSpPr>
        <a:xfrm>
          <a:off x="0" y="0"/>
          <a:ext cx="0" cy="0"/>
          <a:chOff x="0" y="0"/>
          <a:chExt cx="0" cy="0"/>
        </a:xfrm>
      </p:grpSpPr>
      <p:sp>
        <p:nvSpPr>
          <p:cNvPr id="2" name="Rubrik 1"/>
          <p:cNvSpPr>
            <a:spLocks noGrp="1"/>
          </p:cNvSpPr>
          <p:nvPr>
            <p:ph type="title"/>
          </p:nvPr>
        </p:nvSpPr>
        <p:spPr>
          <a:xfrm>
            <a:off x="803844" y="687600"/>
            <a:ext cx="6828537" cy="1296144"/>
          </a:xfrm>
        </p:spPr>
        <p:txBody>
          <a:bodyPr/>
          <a:lstStyle/>
          <a:p>
            <a:r>
              <a:rPr lang="sv-SE" smtClean="0"/>
              <a:t>Klicka här för att ändra format</a:t>
            </a:r>
            <a:endParaRPr lang="sv-SE" dirty="0"/>
          </a:p>
        </p:txBody>
      </p:sp>
      <p:sp>
        <p:nvSpPr>
          <p:cNvPr id="3" name="Platshållare för datum 2"/>
          <p:cNvSpPr>
            <a:spLocks noGrp="1"/>
          </p:cNvSpPr>
          <p:nvPr>
            <p:ph type="dt" sz="half" idx="10"/>
          </p:nvPr>
        </p:nvSpPr>
        <p:spPr/>
        <p:txBody>
          <a:bodyPr/>
          <a:lstStyle/>
          <a:p>
            <a:r>
              <a:rPr lang="sv-SE" smtClean="0"/>
              <a:t>20xx-xx-xx</a:t>
            </a:r>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F3A1DABF-CD59-47A1-8187-10F3203EF599}" type="slidenum">
              <a:rPr lang="sv-SE" smtClean="0"/>
              <a:t>‹#›</a:t>
            </a:fld>
            <a:endParaRPr lang="sv-SE"/>
          </a:p>
        </p:txBody>
      </p:sp>
      <p:sp>
        <p:nvSpPr>
          <p:cNvPr id="8" name="Platshållare för bild 7"/>
          <p:cNvSpPr>
            <a:spLocks noGrp="1"/>
          </p:cNvSpPr>
          <p:nvPr>
            <p:ph type="pic" sz="quarter" idx="13"/>
          </p:nvPr>
        </p:nvSpPr>
        <p:spPr>
          <a:xfrm>
            <a:off x="801688" y="2074072"/>
            <a:ext cx="6832600" cy="3438525"/>
          </a:xfrm>
        </p:spPr>
        <p:txBody>
          <a:bodyPr/>
          <a:lstStyle>
            <a:lvl1pPr marL="0" indent="0">
              <a:buNone/>
              <a:defRPr b="0"/>
            </a:lvl1pPr>
          </a:lstStyle>
          <a:p>
            <a:r>
              <a:rPr lang="sv-SE" smtClean="0"/>
              <a:t>Klicka på ikonen för att lägga till en bild</a:t>
            </a:r>
            <a:endParaRPr lang="sv-SE"/>
          </a:p>
        </p:txBody>
      </p:sp>
      <p:sp>
        <p:nvSpPr>
          <p:cNvPr id="9" name="Platshållare för text 11"/>
          <p:cNvSpPr>
            <a:spLocks noGrp="1"/>
          </p:cNvSpPr>
          <p:nvPr>
            <p:ph type="body" sz="quarter" idx="15"/>
          </p:nvPr>
        </p:nvSpPr>
        <p:spPr>
          <a:xfrm>
            <a:off x="4324928" y="5612277"/>
            <a:ext cx="3312220" cy="153853"/>
          </a:xfrm>
        </p:spPr>
        <p:txBody>
          <a:bodyPr/>
          <a:lstStyle>
            <a:lvl1pPr marL="0" indent="0" algn="r">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smtClean="0"/>
              <a:t>Klicka här för att ändra format på bakgrundstexten</a:t>
            </a:r>
          </a:p>
        </p:txBody>
      </p:sp>
    </p:spTree>
    <p:extLst>
      <p:ext uri="{BB962C8B-B14F-4D97-AF65-F5344CB8AC3E}">
        <p14:creationId xmlns:p14="http://schemas.microsoft.com/office/powerpoint/2010/main" val="25697159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ubrik och  utfallande bild">
    <p:spTree>
      <p:nvGrpSpPr>
        <p:cNvPr id="1" name=""/>
        <p:cNvGrpSpPr/>
        <p:nvPr/>
      </p:nvGrpSpPr>
      <p:grpSpPr>
        <a:xfrm>
          <a:off x="0" y="0"/>
          <a:ext cx="0" cy="0"/>
          <a:chOff x="0" y="0"/>
          <a:chExt cx="0" cy="0"/>
        </a:xfrm>
      </p:grpSpPr>
      <p:sp>
        <p:nvSpPr>
          <p:cNvPr id="2" name="Rubrik 1"/>
          <p:cNvSpPr>
            <a:spLocks noGrp="1"/>
          </p:cNvSpPr>
          <p:nvPr>
            <p:ph type="title"/>
          </p:nvPr>
        </p:nvSpPr>
        <p:spPr>
          <a:xfrm>
            <a:off x="803844" y="687600"/>
            <a:ext cx="6828537" cy="1296144"/>
          </a:xfrm>
        </p:spPr>
        <p:txBody>
          <a:bodyPr/>
          <a:lstStyle/>
          <a:p>
            <a:r>
              <a:rPr lang="sv-SE" smtClean="0"/>
              <a:t>Klicka här för att ändra format</a:t>
            </a:r>
            <a:endParaRPr lang="sv-SE" dirty="0"/>
          </a:p>
        </p:txBody>
      </p:sp>
      <p:sp>
        <p:nvSpPr>
          <p:cNvPr id="3" name="Platshållare för datum 2"/>
          <p:cNvSpPr>
            <a:spLocks noGrp="1"/>
          </p:cNvSpPr>
          <p:nvPr>
            <p:ph type="dt" sz="half" idx="10"/>
          </p:nvPr>
        </p:nvSpPr>
        <p:spPr/>
        <p:txBody>
          <a:bodyPr/>
          <a:lstStyle/>
          <a:p>
            <a:r>
              <a:rPr lang="sv-SE" smtClean="0"/>
              <a:t>20xx-xx-xx</a:t>
            </a:r>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F3A1DABF-CD59-47A1-8187-10F3203EF599}" type="slidenum">
              <a:rPr lang="sv-SE" smtClean="0"/>
              <a:t>‹#›</a:t>
            </a:fld>
            <a:endParaRPr lang="sv-SE"/>
          </a:p>
        </p:txBody>
      </p:sp>
      <p:sp>
        <p:nvSpPr>
          <p:cNvPr id="8" name="Platshållare för bild 7"/>
          <p:cNvSpPr>
            <a:spLocks noGrp="1"/>
          </p:cNvSpPr>
          <p:nvPr>
            <p:ph type="pic" sz="quarter" idx="13"/>
          </p:nvPr>
        </p:nvSpPr>
        <p:spPr>
          <a:xfrm>
            <a:off x="0" y="2066925"/>
            <a:ext cx="9144000" cy="3438525"/>
          </a:xfrm>
        </p:spPr>
        <p:txBody>
          <a:bodyPr/>
          <a:lstStyle>
            <a:lvl1pPr marL="0" indent="0">
              <a:buNone/>
              <a:defRPr b="0"/>
            </a:lvl1pPr>
          </a:lstStyle>
          <a:p>
            <a:r>
              <a:rPr lang="sv-SE" smtClean="0"/>
              <a:t>Klicka på ikonen för att lägga till en bild</a:t>
            </a:r>
            <a:endParaRPr lang="sv-SE"/>
          </a:p>
        </p:txBody>
      </p:sp>
      <p:sp>
        <p:nvSpPr>
          <p:cNvPr id="13" name="Platshållare för text 11"/>
          <p:cNvSpPr>
            <a:spLocks noGrp="1"/>
          </p:cNvSpPr>
          <p:nvPr>
            <p:ph type="body" sz="quarter" idx="15"/>
          </p:nvPr>
        </p:nvSpPr>
        <p:spPr>
          <a:xfrm>
            <a:off x="4324928" y="5612277"/>
            <a:ext cx="3312220" cy="153853"/>
          </a:xfrm>
        </p:spPr>
        <p:txBody>
          <a:bodyPr/>
          <a:lstStyle>
            <a:lvl1pPr marL="0" indent="0" algn="r">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smtClean="0"/>
              <a:t>Klicka här för att ändra format på bakgrundstexten</a:t>
            </a:r>
          </a:p>
        </p:txBody>
      </p:sp>
    </p:spTree>
    <p:extLst>
      <p:ext uri="{BB962C8B-B14F-4D97-AF65-F5344CB8AC3E}">
        <p14:creationId xmlns:p14="http://schemas.microsoft.com/office/powerpoint/2010/main" val="27922803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Utfallande bild utan rubrik">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r>
              <a:rPr lang="sv-SE" smtClean="0"/>
              <a:t>20xx-xx-xx</a:t>
            </a:r>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F3A1DABF-CD59-47A1-8187-10F3203EF599}" type="slidenum">
              <a:rPr lang="sv-SE" smtClean="0"/>
              <a:t>‹#›</a:t>
            </a:fld>
            <a:endParaRPr lang="sv-SE"/>
          </a:p>
        </p:txBody>
      </p:sp>
      <p:sp>
        <p:nvSpPr>
          <p:cNvPr id="5" name="Platshållare för bild 7"/>
          <p:cNvSpPr>
            <a:spLocks noGrp="1"/>
          </p:cNvSpPr>
          <p:nvPr>
            <p:ph type="pic" sz="quarter" idx="13"/>
          </p:nvPr>
        </p:nvSpPr>
        <p:spPr>
          <a:xfrm>
            <a:off x="0" y="664235"/>
            <a:ext cx="9144000" cy="5003320"/>
          </a:xfrm>
        </p:spPr>
        <p:txBody>
          <a:bodyPr/>
          <a:lstStyle>
            <a:lvl1pPr marL="0" indent="0">
              <a:buNone/>
              <a:defRPr b="0"/>
            </a:lvl1pPr>
          </a:lstStyle>
          <a:p>
            <a:r>
              <a:rPr lang="sv-SE" smtClean="0"/>
              <a:t>Klicka på ikonen för att lägga till en bild</a:t>
            </a:r>
            <a:endParaRPr lang="sv-SE"/>
          </a:p>
        </p:txBody>
      </p:sp>
    </p:spTree>
    <p:extLst>
      <p:ext uri="{BB962C8B-B14F-4D97-AF65-F5344CB8AC3E}">
        <p14:creationId xmlns:p14="http://schemas.microsoft.com/office/powerpoint/2010/main" val="37554186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a:xfrm>
            <a:off x="803844" y="687600"/>
            <a:ext cx="6957444" cy="1296144"/>
          </a:xfrm>
        </p:spPr>
        <p:txBody>
          <a:bodyPr/>
          <a:lstStyle/>
          <a:p>
            <a:r>
              <a:rPr lang="sv-SE" smtClean="0"/>
              <a:t>Klicka här för att ändra format</a:t>
            </a:r>
            <a:endParaRPr lang="sv-SE" dirty="0"/>
          </a:p>
        </p:txBody>
      </p:sp>
      <p:sp>
        <p:nvSpPr>
          <p:cNvPr id="3" name="Platshållare för datum 2"/>
          <p:cNvSpPr>
            <a:spLocks noGrp="1"/>
          </p:cNvSpPr>
          <p:nvPr>
            <p:ph type="dt" sz="half" idx="10"/>
          </p:nvPr>
        </p:nvSpPr>
        <p:spPr/>
        <p:txBody>
          <a:bodyPr/>
          <a:lstStyle/>
          <a:p>
            <a:r>
              <a:rPr lang="sv-SE" smtClean="0"/>
              <a:t>20xx-xx-xx</a:t>
            </a:r>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F3A1DABF-CD59-47A1-8187-10F3203EF599}" type="slidenum">
              <a:rPr lang="sv-SE" smtClean="0"/>
              <a:t>‹#›</a:t>
            </a:fld>
            <a:endParaRPr lang="sv-SE"/>
          </a:p>
        </p:txBody>
      </p:sp>
    </p:spTree>
    <p:extLst>
      <p:ext uri="{BB962C8B-B14F-4D97-AF65-F5344CB8AC3E}">
        <p14:creationId xmlns:p14="http://schemas.microsoft.com/office/powerpoint/2010/main" val="42656317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Slutsida">
    <p:spTree>
      <p:nvGrpSpPr>
        <p:cNvPr id="1" name=""/>
        <p:cNvGrpSpPr/>
        <p:nvPr/>
      </p:nvGrpSpPr>
      <p:grpSpPr>
        <a:xfrm>
          <a:off x="0" y="0"/>
          <a:ext cx="0" cy="0"/>
          <a:chOff x="0" y="0"/>
          <a:chExt cx="0" cy="0"/>
        </a:xfrm>
      </p:grpSpPr>
      <p:sp>
        <p:nvSpPr>
          <p:cNvPr id="10" name="Rektangel 9"/>
          <p:cNvSpPr/>
          <p:nvPr userDrawn="1"/>
        </p:nvSpPr>
        <p:spPr>
          <a:xfrm>
            <a:off x="0" y="0"/>
            <a:ext cx="914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2"/>
          <p:cNvSpPr/>
          <p:nvPr userDrawn="1"/>
        </p:nvSpPr>
        <p:spPr>
          <a:xfrm>
            <a:off x="0" y="1543050"/>
            <a:ext cx="9144000" cy="5314950"/>
          </a:xfrm>
          <a:custGeom>
            <a:avLst/>
            <a:gdLst>
              <a:gd name="connsiteX0" fmla="*/ 0 w 9144000"/>
              <a:gd name="connsiteY0" fmla="*/ 0 h 5314950"/>
              <a:gd name="connsiteX1" fmla="*/ 9144000 w 9144000"/>
              <a:gd name="connsiteY1" fmla="*/ 0 h 5314950"/>
              <a:gd name="connsiteX2" fmla="*/ 9144000 w 9144000"/>
              <a:gd name="connsiteY2" fmla="*/ 5314950 h 5314950"/>
              <a:gd name="connsiteX3" fmla="*/ 0 w 9144000"/>
              <a:gd name="connsiteY3" fmla="*/ 5314950 h 5314950"/>
              <a:gd name="connsiteX4" fmla="*/ 0 w 9144000"/>
              <a:gd name="connsiteY4" fmla="*/ 0 h 5314950"/>
              <a:gd name="connsiteX0" fmla="*/ 0 w 9144000"/>
              <a:gd name="connsiteY0" fmla="*/ 2771775 h 5314950"/>
              <a:gd name="connsiteX1" fmla="*/ 9144000 w 9144000"/>
              <a:gd name="connsiteY1" fmla="*/ 0 h 5314950"/>
              <a:gd name="connsiteX2" fmla="*/ 9144000 w 9144000"/>
              <a:gd name="connsiteY2" fmla="*/ 5314950 h 5314950"/>
              <a:gd name="connsiteX3" fmla="*/ 0 w 9144000"/>
              <a:gd name="connsiteY3" fmla="*/ 5314950 h 5314950"/>
              <a:gd name="connsiteX4" fmla="*/ 0 w 9144000"/>
              <a:gd name="connsiteY4" fmla="*/ 2771775 h 5314950"/>
              <a:gd name="connsiteX0" fmla="*/ 0 w 9144000"/>
              <a:gd name="connsiteY0" fmla="*/ 2352675 h 5314950"/>
              <a:gd name="connsiteX1" fmla="*/ 9144000 w 9144000"/>
              <a:gd name="connsiteY1" fmla="*/ 0 h 5314950"/>
              <a:gd name="connsiteX2" fmla="*/ 9144000 w 9144000"/>
              <a:gd name="connsiteY2" fmla="*/ 5314950 h 5314950"/>
              <a:gd name="connsiteX3" fmla="*/ 0 w 9144000"/>
              <a:gd name="connsiteY3" fmla="*/ 5314950 h 5314950"/>
              <a:gd name="connsiteX4" fmla="*/ 0 w 9144000"/>
              <a:gd name="connsiteY4" fmla="*/ 2352675 h 5314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5314950">
                <a:moveTo>
                  <a:pt x="0" y="2352675"/>
                </a:moveTo>
                <a:lnTo>
                  <a:pt x="9144000" y="0"/>
                </a:lnTo>
                <a:lnTo>
                  <a:pt x="9144000" y="5314950"/>
                </a:lnTo>
                <a:lnTo>
                  <a:pt x="0" y="5314950"/>
                </a:lnTo>
                <a:lnTo>
                  <a:pt x="0" y="2352675"/>
                </a:lnTo>
                <a:close/>
              </a:path>
            </a:pathLst>
          </a:custGeom>
          <a:solidFill>
            <a:srgbClr val="A5AC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900" smtClean="0">
              <a:solidFill>
                <a:schemeClr val="tx1"/>
              </a:solidFill>
            </a:endParaRPr>
          </a:p>
        </p:txBody>
      </p:sp>
      <p:pic>
        <p:nvPicPr>
          <p:cNvPr id="9" name="Bildobjekt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800" y="6210000"/>
            <a:ext cx="1396800" cy="293233"/>
          </a:xfrm>
          <a:prstGeom prst="rect">
            <a:avLst/>
          </a:prstGeom>
        </p:spPr>
      </p:pic>
    </p:spTree>
    <p:extLst>
      <p:ext uri="{BB962C8B-B14F-4D97-AF65-F5344CB8AC3E}">
        <p14:creationId xmlns:p14="http://schemas.microsoft.com/office/powerpoint/2010/main" val="4363515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6" name="Rektangel 15"/>
          <p:cNvSpPr/>
          <p:nvPr userDrawn="1"/>
        </p:nvSpPr>
        <p:spPr>
          <a:xfrm>
            <a:off x="0" y="0"/>
            <a:ext cx="914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sv-SE"/>
          </a:p>
        </p:txBody>
      </p:sp>
      <p:sp>
        <p:nvSpPr>
          <p:cNvPr id="7" name="textruta 12"/>
          <p:cNvSpPr txBox="1"/>
          <p:nvPr userDrawn="1"/>
        </p:nvSpPr>
        <p:spPr>
          <a:xfrm>
            <a:off x="-1647825" y="2647950"/>
            <a:ext cx="1571625" cy="554038"/>
          </a:xfrm>
          <a:prstGeom prst="rect">
            <a:avLst/>
          </a:prstGeom>
          <a:noFill/>
        </p:spPr>
        <p:txBody>
          <a:bodyPr>
            <a:spAutoFit/>
          </a:bodyPr>
          <a:lstStyle/>
          <a:p>
            <a:pPr algn="r" fontAlgn="auto">
              <a:spcBef>
                <a:spcPts val="0"/>
              </a:spcBef>
              <a:spcAft>
                <a:spcPts val="0"/>
              </a:spcAft>
              <a:defRPr/>
            </a:pPr>
            <a:r>
              <a:rPr lang="sv-SE" sz="1000" b="1">
                <a:latin typeface="+mn-lt"/>
                <a:cs typeface="+mn-cs"/>
              </a:rPr>
              <a:t>Presentationsrubrik:</a:t>
            </a:r>
            <a:br>
              <a:rPr lang="sv-SE" sz="1000" b="1">
                <a:latin typeface="+mn-lt"/>
                <a:cs typeface="+mn-cs"/>
              </a:rPr>
            </a:br>
            <a:r>
              <a:rPr lang="sv-SE" sz="1000">
                <a:latin typeface="+mn-lt"/>
                <a:cs typeface="+mn-cs"/>
              </a:rPr>
              <a:t>Century Gothic,</a:t>
            </a:r>
            <a:br>
              <a:rPr lang="sv-SE" sz="1000">
                <a:latin typeface="+mn-lt"/>
                <a:cs typeface="+mn-cs"/>
              </a:rPr>
            </a:br>
            <a:r>
              <a:rPr lang="sv-SE" sz="1000">
                <a:latin typeface="+mn-lt"/>
                <a:cs typeface="+mn-cs"/>
              </a:rPr>
              <a:t>bold 26pt</a:t>
            </a:r>
          </a:p>
        </p:txBody>
      </p:sp>
      <p:sp>
        <p:nvSpPr>
          <p:cNvPr id="8" name="textruta 14"/>
          <p:cNvSpPr txBox="1"/>
          <p:nvPr userDrawn="1"/>
        </p:nvSpPr>
        <p:spPr>
          <a:xfrm>
            <a:off x="-1838325" y="1209675"/>
            <a:ext cx="1762125" cy="1169988"/>
          </a:xfrm>
          <a:prstGeom prst="rect">
            <a:avLst/>
          </a:prstGeom>
          <a:noFill/>
        </p:spPr>
        <p:txBody>
          <a:bodyPr>
            <a:spAutoFit/>
          </a:bodyPr>
          <a:lstStyle/>
          <a:p>
            <a:pPr algn="r" fontAlgn="auto">
              <a:spcBef>
                <a:spcPts val="0"/>
              </a:spcBef>
              <a:spcAft>
                <a:spcPts val="0"/>
              </a:spcAft>
              <a:defRPr/>
            </a:pPr>
            <a:r>
              <a:rPr lang="sv-SE" sz="1000" b="1">
                <a:latin typeface="+mn-lt"/>
                <a:cs typeface="+mn-cs"/>
              </a:rPr>
              <a:t>Rubrik:</a:t>
            </a:r>
          </a:p>
          <a:p>
            <a:pPr algn="r" fontAlgn="auto">
              <a:spcBef>
                <a:spcPts val="0"/>
              </a:spcBef>
              <a:spcAft>
                <a:spcPts val="0"/>
              </a:spcAft>
              <a:defRPr/>
            </a:pPr>
            <a:r>
              <a:rPr lang="sv-SE" sz="1000">
                <a:latin typeface="+mn-lt"/>
                <a:cs typeface="+mn-cs"/>
              </a:rPr>
              <a:t>Century Gothic,</a:t>
            </a:r>
            <a:br>
              <a:rPr lang="sv-SE" sz="1000">
                <a:latin typeface="+mn-lt"/>
                <a:cs typeface="+mn-cs"/>
              </a:rPr>
            </a:br>
            <a:r>
              <a:rPr lang="sv-SE" sz="1000">
                <a:latin typeface="+mn-lt"/>
                <a:cs typeface="+mn-cs"/>
              </a:rPr>
              <a:t>bold 14pt</a:t>
            </a:r>
          </a:p>
          <a:p>
            <a:pPr algn="r" fontAlgn="auto">
              <a:spcBef>
                <a:spcPts val="0"/>
              </a:spcBef>
              <a:spcAft>
                <a:spcPts val="0"/>
              </a:spcAft>
              <a:defRPr/>
            </a:pPr>
            <a:r>
              <a:rPr lang="sv-SE" sz="1000" b="1">
                <a:solidFill>
                  <a:srgbClr val="ED8B00"/>
                </a:solidFill>
                <a:latin typeface="+mn-lt"/>
                <a:cs typeface="+mn-cs"/>
              </a:rPr>
              <a:t>Namn:</a:t>
            </a:r>
          </a:p>
          <a:p>
            <a:pPr algn="r" fontAlgn="auto">
              <a:spcBef>
                <a:spcPts val="0"/>
              </a:spcBef>
              <a:spcAft>
                <a:spcPts val="0"/>
              </a:spcAft>
              <a:defRPr/>
            </a:pPr>
            <a:r>
              <a:rPr lang="sv-SE" sz="1000">
                <a:latin typeface="+mn-lt"/>
                <a:cs typeface="+mn-cs"/>
              </a:rPr>
              <a:t>Century Gothic,</a:t>
            </a:r>
            <a:br>
              <a:rPr lang="sv-SE" sz="1000">
                <a:latin typeface="+mn-lt"/>
                <a:cs typeface="+mn-cs"/>
              </a:rPr>
            </a:br>
            <a:r>
              <a:rPr lang="sv-SE" sz="1000">
                <a:latin typeface="+mn-lt"/>
                <a:cs typeface="+mn-cs"/>
              </a:rPr>
              <a:t>bold 14pt</a:t>
            </a:r>
          </a:p>
          <a:p>
            <a:pPr algn="r" fontAlgn="auto">
              <a:spcBef>
                <a:spcPts val="0"/>
              </a:spcBef>
              <a:spcAft>
                <a:spcPts val="0"/>
              </a:spcAft>
              <a:defRPr/>
            </a:pPr>
            <a:endParaRPr lang="sv-SE" sz="1000">
              <a:latin typeface="+mn-lt"/>
              <a:cs typeface="+mn-cs"/>
            </a:endParaRPr>
          </a:p>
        </p:txBody>
      </p:sp>
      <p:pic>
        <p:nvPicPr>
          <p:cNvPr id="10" name="Bildobjekt 4"/>
          <p:cNvPicPr>
            <a:picLocks noChangeAspect="1"/>
          </p:cNvPicPr>
          <p:nvPr userDrawn="1"/>
        </p:nvPicPr>
        <p:blipFill>
          <a:blip r:embed="rId2"/>
          <a:srcRect/>
          <a:stretch>
            <a:fillRect/>
          </a:stretch>
        </p:blipFill>
        <p:spPr bwMode="auto">
          <a:xfrm>
            <a:off x="811213" y="800100"/>
            <a:ext cx="2592387" cy="544513"/>
          </a:xfrm>
          <a:prstGeom prst="rect">
            <a:avLst/>
          </a:prstGeom>
          <a:noFill/>
          <a:ln w="9525">
            <a:noFill/>
            <a:miter lim="800000"/>
            <a:headEnd/>
            <a:tailEnd/>
          </a:ln>
        </p:spPr>
      </p:pic>
      <p:sp>
        <p:nvSpPr>
          <p:cNvPr id="9" name="Platshållare för bild 8"/>
          <p:cNvSpPr>
            <a:spLocks noGrp="1"/>
          </p:cNvSpPr>
          <p:nvPr>
            <p:ph type="pic" sz="quarter" idx="13"/>
          </p:nvPr>
        </p:nvSpPr>
        <p:spPr>
          <a:xfrm>
            <a:off x="0" y="4173579"/>
            <a:ext cx="9147600" cy="2684421"/>
          </a:xfrm>
          <a:custGeom>
            <a:avLst/>
            <a:gdLst>
              <a:gd name="connsiteX0" fmla="*/ 0 w 9147600"/>
              <a:gd name="connsiteY0" fmla="*/ 0 h 2708275"/>
              <a:gd name="connsiteX1" fmla="*/ 9147600 w 9147600"/>
              <a:gd name="connsiteY1" fmla="*/ 0 h 2708275"/>
              <a:gd name="connsiteX2" fmla="*/ 9147600 w 9147600"/>
              <a:gd name="connsiteY2" fmla="*/ 2708275 h 2708275"/>
              <a:gd name="connsiteX3" fmla="*/ 0 w 9147600"/>
              <a:gd name="connsiteY3" fmla="*/ 2708275 h 2708275"/>
              <a:gd name="connsiteX4" fmla="*/ 0 w 9147600"/>
              <a:gd name="connsiteY4" fmla="*/ 0 h 2708275"/>
              <a:gd name="connsiteX0" fmla="*/ 15903 w 9147600"/>
              <a:gd name="connsiteY0" fmla="*/ 2313829 h 2708275"/>
              <a:gd name="connsiteX1" fmla="*/ 9147600 w 9147600"/>
              <a:gd name="connsiteY1" fmla="*/ 0 h 2708275"/>
              <a:gd name="connsiteX2" fmla="*/ 9147600 w 9147600"/>
              <a:gd name="connsiteY2" fmla="*/ 2708275 h 2708275"/>
              <a:gd name="connsiteX3" fmla="*/ 0 w 9147600"/>
              <a:gd name="connsiteY3" fmla="*/ 2708275 h 2708275"/>
              <a:gd name="connsiteX4" fmla="*/ 15903 w 9147600"/>
              <a:gd name="connsiteY4" fmla="*/ 2313829 h 2708275"/>
              <a:gd name="connsiteX0" fmla="*/ 0 w 9155551"/>
              <a:gd name="connsiteY0" fmla="*/ 2313829 h 2708275"/>
              <a:gd name="connsiteX1" fmla="*/ 9155551 w 9155551"/>
              <a:gd name="connsiteY1" fmla="*/ 0 h 2708275"/>
              <a:gd name="connsiteX2" fmla="*/ 9155551 w 9155551"/>
              <a:gd name="connsiteY2" fmla="*/ 2708275 h 2708275"/>
              <a:gd name="connsiteX3" fmla="*/ 7951 w 9155551"/>
              <a:gd name="connsiteY3" fmla="*/ 2708275 h 2708275"/>
              <a:gd name="connsiteX4" fmla="*/ 0 w 9155551"/>
              <a:gd name="connsiteY4" fmla="*/ 2313829 h 2708275"/>
              <a:gd name="connsiteX0" fmla="*/ 0 w 9155551"/>
              <a:gd name="connsiteY0" fmla="*/ 2289975 h 2684421"/>
              <a:gd name="connsiteX1" fmla="*/ 9139649 w 9155551"/>
              <a:gd name="connsiteY1" fmla="*/ 0 h 2684421"/>
              <a:gd name="connsiteX2" fmla="*/ 9155551 w 9155551"/>
              <a:gd name="connsiteY2" fmla="*/ 2684421 h 2684421"/>
              <a:gd name="connsiteX3" fmla="*/ 7951 w 9155551"/>
              <a:gd name="connsiteY3" fmla="*/ 2684421 h 2684421"/>
              <a:gd name="connsiteX4" fmla="*/ 0 w 9155551"/>
              <a:gd name="connsiteY4" fmla="*/ 2289975 h 2684421"/>
              <a:gd name="connsiteX0" fmla="*/ 0 w 9155551"/>
              <a:gd name="connsiteY0" fmla="*/ 2289975 h 2684421"/>
              <a:gd name="connsiteX1" fmla="*/ 9139649 w 9155551"/>
              <a:gd name="connsiteY1" fmla="*/ 0 h 2684421"/>
              <a:gd name="connsiteX2" fmla="*/ 9155551 w 9155551"/>
              <a:gd name="connsiteY2" fmla="*/ 2684421 h 2684421"/>
              <a:gd name="connsiteX3" fmla="*/ 7951 w 9155551"/>
              <a:gd name="connsiteY3" fmla="*/ 2684421 h 2684421"/>
              <a:gd name="connsiteX4" fmla="*/ 0 w 9155551"/>
              <a:gd name="connsiteY4" fmla="*/ 2289975 h 2684421"/>
              <a:gd name="connsiteX0" fmla="*/ 1 w 9147600"/>
              <a:gd name="connsiteY0" fmla="*/ 2337683 h 2684421"/>
              <a:gd name="connsiteX1" fmla="*/ 9131698 w 9147600"/>
              <a:gd name="connsiteY1" fmla="*/ 0 h 2684421"/>
              <a:gd name="connsiteX2" fmla="*/ 9147600 w 9147600"/>
              <a:gd name="connsiteY2" fmla="*/ 2684421 h 2684421"/>
              <a:gd name="connsiteX3" fmla="*/ 0 w 9147600"/>
              <a:gd name="connsiteY3" fmla="*/ 2684421 h 2684421"/>
              <a:gd name="connsiteX4" fmla="*/ 1 w 9147600"/>
              <a:gd name="connsiteY4" fmla="*/ 2337683 h 26844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7600" h="2684421">
                <a:moveTo>
                  <a:pt x="1" y="2337683"/>
                </a:moveTo>
                <a:lnTo>
                  <a:pt x="9131698" y="0"/>
                </a:lnTo>
                <a:cubicBezTo>
                  <a:pt x="9136999" y="894807"/>
                  <a:pt x="9142299" y="1789614"/>
                  <a:pt x="9147600" y="2684421"/>
                </a:cubicBezTo>
                <a:lnTo>
                  <a:pt x="0" y="2684421"/>
                </a:lnTo>
                <a:cubicBezTo>
                  <a:pt x="0" y="2568842"/>
                  <a:pt x="1" y="2453262"/>
                  <a:pt x="1" y="2337683"/>
                </a:cubicBezTo>
                <a:close/>
              </a:path>
            </a:pathLst>
          </a:custGeom>
          <a:solidFill>
            <a:srgbClr val="A5ACAF"/>
          </a:solidFill>
        </p:spPr>
        <p:txBody>
          <a:bodyPr rtlCol="0" anchor="b">
            <a:noAutofit/>
          </a:bodyPr>
          <a:lstStyle>
            <a:lvl1pPr marL="0" indent="0" algn="r">
              <a:buNone/>
              <a:defRPr b="0"/>
            </a:lvl1pPr>
          </a:lstStyle>
          <a:p>
            <a:pPr lvl="0"/>
            <a:r>
              <a:rPr lang="sv-SE" noProof="0" smtClean="0"/>
              <a:t>Klicka på ikonen för att lägga till en bild</a:t>
            </a:r>
            <a:endParaRPr lang="sv-SE" noProof="0"/>
          </a:p>
        </p:txBody>
      </p:sp>
      <p:sp>
        <p:nvSpPr>
          <p:cNvPr id="2" name="Rubrik 1"/>
          <p:cNvSpPr>
            <a:spLocks noGrp="1"/>
          </p:cNvSpPr>
          <p:nvPr>
            <p:ph type="ctrTitle"/>
          </p:nvPr>
        </p:nvSpPr>
        <p:spPr>
          <a:xfrm>
            <a:off x="784342" y="2059055"/>
            <a:ext cx="7772400" cy="1104900"/>
          </a:xfrm>
        </p:spPr>
        <p:txBody>
          <a:bodyPr/>
          <a:lstStyle>
            <a:lvl1pPr>
              <a:defRPr sz="2600">
                <a:solidFill>
                  <a:srgbClr val="E98300"/>
                </a:solidFill>
              </a:defRPr>
            </a:lvl1pPr>
          </a:lstStyle>
          <a:p>
            <a:r>
              <a:rPr lang="sv-SE" smtClean="0"/>
              <a:t>Klicka här för att ändra format</a:t>
            </a:r>
            <a:endParaRPr lang="sv-SE" dirty="0"/>
          </a:p>
        </p:txBody>
      </p:sp>
      <p:sp>
        <p:nvSpPr>
          <p:cNvPr id="3" name="Underrubrik 2"/>
          <p:cNvSpPr>
            <a:spLocks noGrp="1"/>
          </p:cNvSpPr>
          <p:nvPr>
            <p:ph type="subTitle" idx="1"/>
          </p:nvPr>
        </p:nvSpPr>
        <p:spPr>
          <a:xfrm>
            <a:off x="801688" y="4266501"/>
            <a:ext cx="5858518" cy="232375"/>
          </a:xfrm>
        </p:spPr>
        <p:txBody>
          <a:bodyPr/>
          <a:lstStyle>
            <a:lvl1pPr marL="0" indent="0" algn="l">
              <a:spcBef>
                <a:spcPts val="0"/>
              </a:spcBef>
              <a:spcAft>
                <a:spcPts val="0"/>
              </a:spcAft>
              <a:buNone/>
              <a:defRPr sz="14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14" name="Platshållare för text 13"/>
          <p:cNvSpPr>
            <a:spLocks noGrp="1"/>
          </p:cNvSpPr>
          <p:nvPr>
            <p:ph type="body" sz="quarter" idx="14"/>
          </p:nvPr>
        </p:nvSpPr>
        <p:spPr>
          <a:xfrm>
            <a:off x="801688" y="4475023"/>
            <a:ext cx="5858544" cy="722312"/>
          </a:xfrm>
        </p:spPr>
        <p:txBody>
          <a:bodyPr/>
          <a:lstStyle>
            <a:lvl1pPr marL="0" indent="0">
              <a:spcBef>
                <a:spcPts val="0"/>
              </a:spcBef>
              <a:spcAft>
                <a:spcPts val="0"/>
              </a:spcAft>
              <a:buNone/>
              <a:defRPr sz="1400">
                <a:solidFill>
                  <a:srgbClr val="FFFFFF"/>
                </a:solidFill>
              </a:defRPr>
            </a:lvl1pPr>
            <a:lvl2pPr marL="285750" indent="0">
              <a:buNone/>
              <a:defRPr sz="1400">
                <a:solidFill>
                  <a:schemeClr val="bg2"/>
                </a:solidFill>
              </a:defRPr>
            </a:lvl2pPr>
            <a:lvl3pPr marL="539750" indent="0">
              <a:buNone/>
              <a:defRPr sz="1400">
                <a:solidFill>
                  <a:schemeClr val="bg2"/>
                </a:solidFill>
              </a:defRPr>
            </a:lvl3pPr>
            <a:lvl4pPr marL="723900" indent="0">
              <a:buNone/>
              <a:defRPr sz="1400">
                <a:solidFill>
                  <a:schemeClr val="bg2"/>
                </a:solidFill>
              </a:defRPr>
            </a:lvl4pPr>
            <a:lvl5pPr marL="927100" indent="0">
              <a:buNone/>
              <a:defRPr sz="1400">
                <a:solidFill>
                  <a:schemeClr val="bg2"/>
                </a:solidFill>
              </a:defRPr>
            </a:lvl5pPr>
          </a:lstStyle>
          <a:p>
            <a:pPr lvl="0"/>
            <a:r>
              <a:rPr lang="sv-SE" smtClean="0"/>
              <a:t>Klicka här för att ändra format på bakgrundstexten</a:t>
            </a:r>
          </a:p>
        </p:txBody>
      </p:sp>
      <p:sp>
        <p:nvSpPr>
          <p:cNvPr id="11" name="Platshållare för datum 3"/>
          <p:cNvSpPr>
            <a:spLocks noGrp="1"/>
          </p:cNvSpPr>
          <p:nvPr>
            <p:ph type="dt" sz="half" idx="15"/>
          </p:nvPr>
        </p:nvSpPr>
        <p:spPr>
          <a:xfrm>
            <a:off x="817563" y="5380038"/>
            <a:ext cx="1152525" cy="268287"/>
          </a:xfrm>
        </p:spPr>
        <p:txBody>
          <a:bodyPr/>
          <a:lstStyle>
            <a:lvl1pPr>
              <a:defRPr sz="900" b="1" smtClean="0">
                <a:solidFill>
                  <a:srgbClr val="FFFFFF"/>
                </a:solidFill>
              </a:defRPr>
            </a:lvl1pPr>
          </a:lstStyle>
          <a:p>
            <a:pPr>
              <a:defRPr/>
            </a:pPr>
            <a:fld id="{66CF3666-0563-4E54-B779-BC65E3302C52}" type="datetime1">
              <a:rPr lang="sv-SE"/>
              <a:pPr>
                <a:defRPr/>
              </a:pPr>
              <a:t>2018-03-27</a:t>
            </a:fld>
            <a:endParaRPr lang="sv-SE"/>
          </a:p>
        </p:txBody>
      </p:sp>
    </p:spTree>
    <p:extLst>
      <p:ext uri="{BB962C8B-B14F-4D97-AF65-F5344CB8AC3E}">
        <p14:creationId xmlns:p14="http://schemas.microsoft.com/office/powerpoint/2010/main" val="33685744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Kapitelsida med plats för bild">
    <p:spTree>
      <p:nvGrpSpPr>
        <p:cNvPr id="1" name=""/>
        <p:cNvGrpSpPr/>
        <p:nvPr/>
      </p:nvGrpSpPr>
      <p:grpSpPr>
        <a:xfrm>
          <a:off x="0" y="0"/>
          <a:ext cx="0" cy="0"/>
          <a:chOff x="0" y="0"/>
          <a:chExt cx="0" cy="0"/>
        </a:xfrm>
      </p:grpSpPr>
      <p:sp>
        <p:nvSpPr>
          <p:cNvPr id="4" name="Rektangel 9"/>
          <p:cNvSpPr/>
          <p:nvPr userDrawn="1"/>
        </p:nvSpPr>
        <p:spPr>
          <a:xfrm>
            <a:off x="0" y="0"/>
            <a:ext cx="914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sv-SE"/>
          </a:p>
        </p:txBody>
      </p:sp>
      <p:sp>
        <p:nvSpPr>
          <p:cNvPr id="5" name="textruta 6"/>
          <p:cNvSpPr txBox="1"/>
          <p:nvPr userDrawn="1"/>
        </p:nvSpPr>
        <p:spPr>
          <a:xfrm>
            <a:off x="-1838325" y="1209675"/>
            <a:ext cx="1762125" cy="554038"/>
          </a:xfrm>
          <a:prstGeom prst="rect">
            <a:avLst/>
          </a:prstGeom>
          <a:noFill/>
        </p:spPr>
        <p:txBody>
          <a:bodyPr>
            <a:spAutoFit/>
          </a:bodyPr>
          <a:lstStyle/>
          <a:p>
            <a:pPr algn="r" fontAlgn="auto">
              <a:spcBef>
                <a:spcPts val="0"/>
              </a:spcBef>
              <a:spcAft>
                <a:spcPts val="0"/>
              </a:spcAft>
              <a:defRPr/>
            </a:pPr>
            <a:r>
              <a:rPr lang="sv-SE" sz="1000" b="1">
                <a:latin typeface="+mn-lt"/>
                <a:cs typeface="+mn-cs"/>
              </a:rPr>
              <a:t>Rubrik:</a:t>
            </a:r>
          </a:p>
          <a:p>
            <a:pPr algn="r" fontAlgn="auto">
              <a:spcBef>
                <a:spcPts val="0"/>
              </a:spcBef>
              <a:spcAft>
                <a:spcPts val="0"/>
              </a:spcAft>
              <a:defRPr/>
            </a:pPr>
            <a:r>
              <a:rPr lang="sv-SE" sz="1000">
                <a:latin typeface="+mn-lt"/>
                <a:cs typeface="+mn-cs"/>
              </a:rPr>
              <a:t>Century Gothic,</a:t>
            </a:r>
            <a:br>
              <a:rPr lang="sv-SE" sz="1000">
                <a:latin typeface="+mn-lt"/>
                <a:cs typeface="+mn-cs"/>
              </a:rPr>
            </a:br>
            <a:r>
              <a:rPr lang="sv-SE" sz="1000">
                <a:latin typeface="+mn-lt"/>
                <a:cs typeface="+mn-cs"/>
              </a:rPr>
              <a:t>bold 26pt</a:t>
            </a:r>
          </a:p>
        </p:txBody>
      </p:sp>
      <p:sp>
        <p:nvSpPr>
          <p:cNvPr id="9" name="Platshållare för bild 8"/>
          <p:cNvSpPr>
            <a:spLocks noGrp="1"/>
          </p:cNvSpPr>
          <p:nvPr>
            <p:ph type="pic" sz="quarter" idx="13"/>
          </p:nvPr>
        </p:nvSpPr>
        <p:spPr>
          <a:xfrm>
            <a:off x="0" y="1548841"/>
            <a:ext cx="9147600" cy="5309159"/>
          </a:xfrm>
          <a:custGeom>
            <a:avLst/>
            <a:gdLst>
              <a:gd name="connsiteX0" fmla="*/ 0 w 9147600"/>
              <a:gd name="connsiteY0" fmla="*/ 0 h 2708275"/>
              <a:gd name="connsiteX1" fmla="*/ 9147600 w 9147600"/>
              <a:gd name="connsiteY1" fmla="*/ 0 h 2708275"/>
              <a:gd name="connsiteX2" fmla="*/ 9147600 w 9147600"/>
              <a:gd name="connsiteY2" fmla="*/ 2708275 h 2708275"/>
              <a:gd name="connsiteX3" fmla="*/ 0 w 9147600"/>
              <a:gd name="connsiteY3" fmla="*/ 2708275 h 2708275"/>
              <a:gd name="connsiteX4" fmla="*/ 0 w 9147600"/>
              <a:gd name="connsiteY4" fmla="*/ 0 h 2708275"/>
              <a:gd name="connsiteX0" fmla="*/ 15903 w 9147600"/>
              <a:gd name="connsiteY0" fmla="*/ 2313829 h 2708275"/>
              <a:gd name="connsiteX1" fmla="*/ 9147600 w 9147600"/>
              <a:gd name="connsiteY1" fmla="*/ 0 h 2708275"/>
              <a:gd name="connsiteX2" fmla="*/ 9147600 w 9147600"/>
              <a:gd name="connsiteY2" fmla="*/ 2708275 h 2708275"/>
              <a:gd name="connsiteX3" fmla="*/ 0 w 9147600"/>
              <a:gd name="connsiteY3" fmla="*/ 2708275 h 2708275"/>
              <a:gd name="connsiteX4" fmla="*/ 15903 w 9147600"/>
              <a:gd name="connsiteY4" fmla="*/ 2313829 h 2708275"/>
              <a:gd name="connsiteX0" fmla="*/ 0 w 9155551"/>
              <a:gd name="connsiteY0" fmla="*/ 2313829 h 2708275"/>
              <a:gd name="connsiteX1" fmla="*/ 9155551 w 9155551"/>
              <a:gd name="connsiteY1" fmla="*/ 0 h 2708275"/>
              <a:gd name="connsiteX2" fmla="*/ 9155551 w 9155551"/>
              <a:gd name="connsiteY2" fmla="*/ 2708275 h 2708275"/>
              <a:gd name="connsiteX3" fmla="*/ 7951 w 9155551"/>
              <a:gd name="connsiteY3" fmla="*/ 2708275 h 2708275"/>
              <a:gd name="connsiteX4" fmla="*/ 0 w 9155551"/>
              <a:gd name="connsiteY4" fmla="*/ 2313829 h 2708275"/>
              <a:gd name="connsiteX0" fmla="*/ 0 w 9155551"/>
              <a:gd name="connsiteY0" fmla="*/ 2289975 h 2684421"/>
              <a:gd name="connsiteX1" fmla="*/ 9139649 w 9155551"/>
              <a:gd name="connsiteY1" fmla="*/ 0 h 2684421"/>
              <a:gd name="connsiteX2" fmla="*/ 9155551 w 9155551"/>
              <a:gd name="connsiteY2" fmla="*/ 2684421 h 2684421"/>
              <a:gd name="connsiteX3" fmla="*/ 7951 w 9155551"/>
              <a:gd name="connsiteY3" fmla="*/ 2684421 h 2684421"/>
              <a:gd name="connsiteX4" fmla="*/ 0 w 9155551"/>
              <a:gd name="connsiteY4" fmla="*/ 2289975 h 2684421"/>
              <a:gd name="connsiteX0" fmla="*/ 0 w 9155551"/>
              <a:gd name="connsiteY0" fmla="*/ 2289975 h 2684421"/>
              <a:gd name="connsiteX1" fmla="*/ 9139649 w 9155551"/>
              <a:gd name="connsiteY1" fmla="*/ 0 h 2684421"/>
              <a:gd name="connsiteX2" fmla="*/ 9155551 w 9155551"/>
              <a:gd name="connsiteY2" fmla="*/ 2684421 h 2684421"/>
              <a:gd name="connsiteX3" fmla="*/ 7951 w 9155551"/>
              <a:gd name="connsiteY3" fmla="*/ 2684421 h 2684421"/>
              <a:gd name="connsiteX4" fmla="*/ 0 w 9155551"/>
              <a:gd name="connsiteY4" fmla="*/ 2289975 h 2684421"/>
              <a:gd name="connsiteX0" fmla="*/ 1 w 9147600"/>
              <a:gd name="connsiteY0" fmla="*/ 2337683 h 2684421"/>
              <a:gd name="connsiteX1" fmla="*/ 9131698 w 9147600"/>
              <a:gd name="connsiteY1" fmla="*/ 0 h 2684421"/>
              <a:gd name="connsiteX2" fmla="*/ 9147600 w 9147600"/>
              <a:gd name="connsiteY2" fmla="*/ 2684421 h 2684421"/>
              <a:gd name="connsiteX3" fmla="*/ 0 w 9147600"/>
              <a:gd name="connsiteY3" fmla="*/ 2684421 h 2684421"/>
              <a:gd name="connsiteX4" fmla="*/ 1 w 9147600"/>
              <a:gd name="connsiteY4" fmla="*/ 2337683 h 2684421"/>
              <a:gd name="connsiteX0" fmla="*/ 1 w 9147600"/>
              <a:gd name="connsiteY0" fmla="*/ 1182114 h 2684421"/>
              <a:gd name="connsiteX1" fmla="*/ 9131698 w 9147600"/>
              <a:gd name="connsiteY1" fmla="*/ 0 h 2684421"/>
              <a:gd name="connsiteX2" fmla="*/ 9147600 w 9147600"/>
              <a:gd name="connsiteY2" fmla="*/ 2684421 h 2684421"/>
              <a:gd name="connsiteX3" fmla="*/ 0 w 9147600"/>
              <a:gd name="connsiteY3" fmla="*/ 2684421 h 2684421"/>
              <a:gd name="connsiteX4" fmla="*/ 1 w 9147600"/>
              <a:gd name="connsiteY4" fmla="*/ 1182114 h 2684421"/>
              <a:gd name="connsiteX0" fmla="*/ 1 w 9147600"/>
              <a:gd name="connsiteY0" fmla="*/ 1186140 h 2688447"/>
              <a:gd name="connsiteX1" fmla="*/ 9139649 w 9147600"/>
              <a:gd name="connsiteY1" fmla="*/ 0 h 2688447"/>
              <a:gd name="connsiteX2" fmla="*/ 9147600 w 9147600"/>
              <a:gd name="connsiteY2" fmla="*/ 2688447 h 2688447"/>
              <a:gd name="connsiteX3" fmla="*/ 0 w 9147600"/>
              <a:gd name="connsiteY3" fmla="*/ 2688447 h 2688447"/>
              <a:gd name="connsiteX4" fmla="*/ 1 w 9147600"/>
              <a:gd name="connsiteY4" fmla="*/ 1186140 h 2688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7600" h="2688447">
                <a:moveTo>
                  <a:pt x="1" y="1186140"/>
                </a:moveTo>
                <a:lnTo>
                  <a:pt x="9139649" y="0"/>
                </a:lnTo>
                <a:cubicBezTo>
                  <a:pt x="9144950" y="894807"/>
                  <a:pt x="9142299" y="1793640"/>
                  <a:pt x="9147600" y="2688447"/>
                </a:cubicBezTo>
                <a:lnTo>
                  <a:pt x="0" y="2688447"/>
                </a:lnTo>
                <a:cubicBezTo>
                  <a:pt x="0" y="2572868"/>
                  <a:pt x="1" y="1301719"/>
                  <a:pt x="1" y="1186140"/>
                </a:cubicBezTo>
                <a:close/>
              </a:path>
            </a:pathLst>
          </a:custGeom>
          <a:solidFill>
            <a:srgbClr val="A5ACAF"/>
          </a:solidFill>
        </p:spPr>
        <p:txBody>
          <a:bodyPr rtlCol="0" anchor="b">
            <a:noAutofit/>
          </a:bodyPr>
          <a:lstStyle>
            <a:lvl1pPr marL="0" indent="0" algn="r">
              <a:buNone/>
              <a:defRPr b="0"/>
            </a:lvl1pPr>
          </a:lstStyle>
          <a:p>
            <a:pPr lvl="0"/>
            <a:r>
              <a:rPr lang="sv-SE" noProof="0" smtClean="0"/>
              <a:t>Klicka på ikonen för att lägga till en bild</a:t>
            </a:r>
            <a:endParaRPr lang="sv-SE" noProof="0" dirty="0"/>
          </a:p>
        </p:txBody>
      </p:sp>
      <p:sp>
        <p:nvSpPr>
          <p:cNvPr id="2" name="Rubrik 1"/>
          <p:cNvSpPr>
            <a:spLocks noGrp="1"/>
          </p:cNvSpPr>
          <p:nvPr>
            <p:ph type="ctrTitle"/>
          </p:nvPr>
        </p:nvSpPr>
        <p:spPr>
          <a:xfrm>
            <a:off x="784342" y="725700"/>
            <a:ext cx="7772400" cy="1408385"/>
          </a:xfrm>
        </p:spPr>
        <p:txBody>
          <a:bodyPr/>
          <a:lstStyle>
            <a:lvl1pPr>
              <a:defRPr sz="2600">
                <a:solidFill>
                  <a:srgbClr val="FFFFFF"/>
                </a:solidFill>
              </a:defRPr>
            </a:lvl1pPr>
          </a:lstStyle>
          <a:p>
            <a:r>
              <a:rPr lang="sv-SE" smtClean="0"/>
              <a:t>Klicka här för att ändra format</a:t>
            </a:r>
            <a:endParaRPr lang="sv-SE" dirty="0"/>
          </a:p>
        </p:txBody>
      </p:sp>
    </p:spTree>
    <p:extLst>
      <p:ext uri="{BB962C8B-B14F-4D97-AF65-F5344CB8AC3E}">
        <p14:creationId xmlns:p14="http://schemas.microsoft.com/office/powerpoint/2010/main" val="24686519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Kapitelsida utan bild">
    <p:spTree>
      <p:nvGrpSpPr>
        <p:cNvPr id="1" name=""/>
        <p:cNvGrpSpPr/>
        <p:nvPr/>
      </p:nvGrpSpPr>
      <p:grpSpPr>
        <a:xfrm>
          <a:off x="0" y="0"/>
          <a:ext cx="0" cy="0"/>
          <a:chOff x="0" y="0"/>
          <a:chExt cx="0" cy="0"/>
        </a:xfrm>
      </p:grpSpPr>
      <p:sp>
        <p:nvSpPr>
          <p:cNvPr id="3" name="Rektangel 9"/>
          <p:cNvSpPr/>
          <p:nvPr userDrawn="1"/>
        </p:nvSpPr>
        <p:spPr>
          <a:xfrm>
            <a:off x="0" y="0"/>
            <a:ext cx="914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sv-SE"/>
          </a:p>
        </p:txBody>
      </p:sp>
      <p:sp>
        <p:nvSpPr>
          <p:cNvPr id="4" name="Rektangel 2"/>
          <p:cNvSpPr/>
          <p:nvPr userDrawn="1"/>
        </p:nvSpPr>
        <p:spPr>
          <a:xfrm>
            <a:off x="0" y="1543050"/>
            <a:ext cx="9144000" cy="5314950"/>
          </a:xfrm>
          <a:custGeom>
            <a:avLst/>
            <a:gdLst>
              <a:gd name="connsiteX0" fmla="*/ 0 w 9144000"/>
              <a:gd name="connsiteY0" fmla="*/ 0 h 5314950"/>
              <a:gd name="connsiteX1" fmla="*/ 9144000 w 9144000"/>
              <a:gd name="connsiteY1" fmla="*/ 0 h 5314950"/>
              <a:gd name="connsiteX2" fmla="*/ 9144000 w 9144000"/>
              <a:gd name="connsiteY2" fmla="*/ 5314950 h 5314950"/>
              <a:gd name="connsiteX3" fmla="*/ 0 w 9144000"/>
              <a:gd name="connsiteY3" fmla="*/ 5314950 h 5314950"/>
              <a:gd name="connsiteX4" fmla="*/ 0 w 9144000"/>
              <a:gd name="connsiteY4" fmla="*/ 0 h 5314950"/>
              <a:gd name="connsiteX0" fmla="*/ 0 w 9144000"/>
              <a:gd name="connsiteY0" fmla="*/ 2771775 h 5314950"/>
              <a:gd name="connsiteX1" fmla="*/ 9144000 w 9144000"/>
              <a:gd name="connsiteY1" fmla="*/ 0 h 5314950"/>
              <a:gd name="connsiteX2" fmla="*/ 9144000 w 9144000"/>
              <a:gd name="connsiteY2" fmla="*/ 5314950 h 5314950"/>
              <a:gd name="connsiteX3" fmla="*/ 0 w 9144000"/>
              <a:gd name="connsiteY3" fmla="*/ 5314950 h 5314950"/>
              <a:gd name="connsiteX4" fmla="*/ 0 w 9144000"/>
              <a:gd name="connsiteY4" fmla="*/ 2771775 h 5314950"/>
              <a:gd name="connsiteX0" fmla="*/ 0 w 9144000"/>
              <a:gd name="connsiteY0" fmla="*/ 2352675 h 5314950"/>
              <a:gd name="connsiteX1" fmla="*/ 9144000 w 9144000"/>
              <a:gd name="connsiteY1" fmla="*/ 0 h 5314950"/>
              <a:gd name="connsiteX2" fmla="*/ 9144000 w 9144000"/>
              <a:gd name="connsiteY2" fmla="*/ 5314950 h 5314950"/>
              <a:gd name="connsiteX3" fmla="*/ 0 w 9144000"/>
              <a:gd name="connsiteY3" fmla="*/ 5314950 h 5314950"/>
              <a:gd name="connsiteX4" fmla="*/ 0 w 9144000"/>
              <a:gd name="connsiteY4" fmla="*/ 2352675 h 5314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5314950">
                <a:moveTo>
                  <a:pt x="0" y="2352675"/>
                </a:moveTo>
                <a:lnTo>
                  <a:pt x="9144000" y="0"/>
                </a:lnTo>
                <a:lnTo>
                  <a:pt x="9144000" y="5314950"/>
                </a:lnTo>
                <a:lnTo>
                  <a:pt x="0" y="5314950"/>
                </a:lnTo>
                <a:lnTo>
                  <a:pt x="0" y="2352675"/>
                </a:lnTo>
                <a:close/>
              </a:path>
            </a:pathLst>
          </a:custGeom>
          <a:solidFill>
            <a:srgbClr val="A5AC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sv-SE" sz="1900">
              <a:solidFill>
                <a:schemeClr val="tx1"/>
              </a:solidFill>
            </a:endParaRPr>
          </a:p>
        </p:txBody>
      </p:sp>
      <p:sp>
        <p:nvSpPr>
          <p:cNvPr id="5" name="textruta 6"/>
          <p:cNvSpPr txBox="1"/>
          <p:nvPr userDrawn="1"/>
        </p:nvSpPr>
        <p:spPr>
          <a:xfrm>
            <a:off x="-1838325" y="1209675"/>
            <a:ext cx="1762125" cy="554038"/>
          </a:xfrm>
          <a:prstGeom prst="rect">
            <a:avLst/>
          </a:prstGeom>
          <a:noFill/>
        </p:spPr>
        <p:txBody>
          <a:bodyPr>
            <a:spAutoFit/>
          </a:bodyPr>
          <a:lstStyle/>
          <a:p>
            <a:pPr algn="r" fontAlgn="auto">
              <a:spcBef>
                <a:spcPts val="0"/>
              </a:spcBef>
              <a:spcAft>
                <a:spcPts val="0"/>
              </a:spcAft>
              <a:defRPr/>
            </a:pPr>
            <a:r>
              <a:rPr lang="sv-SE" sz="1000" b="1">
                <a:latin typeface="+mn-lt"/>
                <a:cs typeface="+mn-cs"/>
              </a:rPr>
              <a:t>Rubrik:</a:t>
            </a:r>
          </a:p>
          <a:p>
            <a:pPr algn="r" fontAlgn="auto">
              <a:spcBef>
                <a:spcPts val="0"/>
              </a:spcBef>
              <a:spcAft>
                <a:spcPts val="0"/>
              </a:spcAft>
              <a:defRPr/>
            </a:pPr>
            <a:r>
              <a:rPr lang="sv-SE" sz="1000">
                <a:latin typeface="+mn-lt"/>
                <a:cs typeface="+mn-cs"/>
              </a:rPr>
              <a:t>Century Gothic,</a:t>
            </a:r>
            <a:br>
              <a:rPr lang="sv-SE" sz="1000">
                <a:latin typeface="+mn-lt"/>
                <a:cs typeface="+mn-cs"/>
              </a:rPr>
            </a:br>
            <a:r>
              <a:rPr lang="sv-SE" sz="1000">
                <a:latin typeface="+mn-lt"/>
                <a:cs typeface="+mn-cs"/>
              </a:rPr>
              <a:t>bold 26pt</a:t>
            </a:r>
          </a:p>
        </p:txBody>
      </p:sp>
      <p:pic>
        <p:nvPicPr>
          <p:cNvPr id="6" name="Bildobjekt 11"/>
          <p:cNvPicPr>
            <a:picLocks noChangeAspect="1"/>
          </p:cNvPicPr>
          <p:nvPr userDrawn="1"/>
        </p:nvPicPr>
        <p:blipFill>
          <a:blip r:embed="rId2"/>
          <a:srcRect/>
          <a:stretch>
            <a:fillRect/>
          </a:stretch>
        </p:blipFill>
        <p:spPr bwMode="auto">
          <a:xfrm>
            <a:off x="820738" y="6210300"/>
            <a:ext cx="1397000" cy="293688"/>
          </a:xfrm>
          <a:prstGeom prst="rect">
            <a:avLst/>
          </a:prstGeom>
          <a:noFill/>
          <a:ln w="9525">
            <a:noFill/>
            <a:miter lim="800000"/>
            <a:headEnd/>
            <a:tailEnd/>
          </a:ln>
        </p:spPr>
      </p:pic>
      <p:sp>
        <p:nvSpPr>
          <p:cNvPr id="9" name="Rubrik 1"/>
          <p:cNvSpPr>
            <a:spLocks noGrp="1"/>
          </p:cNvSpPr>
          <p:nvPr>
            <p:ph type="ctrTitle"/>
          </p:nvPr>
        </p:nvSpPr>
        <p:spPr>
          <a:xfrm>
            <a:off x="784342" y="725700"/>
            <a:ext cx="7772400" cy="1408385"/>
          </a:xfrm>
        </p:spPr>
        <p:txBody>
          <a:bodyPr/>
          <a:lstStyle>
            <a:lvl1pPr>
              <a:defRPr sz="2600">
                <a:solidFill>
                  <a:srgbClr val="FFFFFF"/>
                </a:solidFill>
              </a:defRPr>
            </a:lvl1pPr>
          </a:lstStyle>
          <a:p>
            <a:r>
              <a:rPr lang="sv-SE" smtClean="0"/>
              <a:t>Klicka här för att ändra format</a:t>
            </a:r>
            <a:endParaRPr lang="sv-SE" dirty="0"/>
          </a:p>
        </p:txBody>
      </p:sp>
    </p:spTree>
    <p:extLst>
      <p:ext uri="{BB962C8B-B14F-4D97-AF65-F5344CB8AC3E}">
        <p14:creationId xmlns:p14="http://schemas.microsoft.com/office/powerpoint/2010/main" val="9192845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ubrik och punktlista – enstaka ord">
    <p:spTree>
      <p:nvGrpSpPr>
        <p:cNvPr id="1" name=""/>
        <p:cNvGrpSpPr/>
        <p:nvPr/>
      </p:nvGrpSpPr>
      <p:grpSpPr>
        <a:xfrm>
          <a:off x="0" y="0"/>
          <a:ext cx="0" cy="0"/>
          <a:chOff x="0" y="0"/>
          <a:chExt cx="0" cy="0"/>
        </a:xfrm>
      </p:grpSpPr>
      <p:sp>
        <p:nvSpPr>
          <p:cNvPr id="4" name="textruta 6"/>
          <p:cNvSpPr txBox="1"/>
          <p:nvPr userDrawn="1"/>
        </p:nvSpPr>
        <p:spPr>
          <a:xfrm>
            <a:off x="-1333500" y="2647950"/>
            <a:ext cx="1257300" cy="1016000"/>
          </a:xfrm>
          <a:prstGeom prst="rect">
            <a:avLst/>
          </a:prstGeom>
          <a:noFill/>
        </p:spPr>
        <p:txBody>
          <a:bodyPr>
            <a:spAutoFit/>
          </a:bodyPr>
          <a:lstStyle/>
          <a:p>
            <a:pPr algn="r" fontAlgn="auto">
              <a:spcBef>
                <a:spcPts val="0"/>
              </a:spcBef>
              <a:spcAft>
                <a:spcPts val="0"/>
              </a:spcAft>
              <a:defRPr/>
            </a:pPr>
            <a:r>
              <a:rPr lang="sv-SE" sz="1000" b="1">
                <a:latin typeface="+mn-lt"/>
                <a:cs typeface="+mn-cs"/>
              </a:rPr>
              <a:t>Punktlista nivå 1:</a:t>
            </a:r>
          </a:p>
          <a:p>
            <a:pPr algn="r" fontAlgn="auto">
              <a:spcBef>
                <a:spcPts val="0"/>
              </a:spcBef>
              <a:spcAft>
                <a:spcPts val="0"/>
              </a:spcAft>
              <a:defRPr/>
            </a:pPr>
            <a:r>
              <a:rPr lang="sv-SE" sz="1000">
                <a:latin typeface="+mn-lt"/>
                <a:cs typeface="+mn-cs"/>
              </a:rPr>
              <a:t>Century Gothic,</a:t>
            </a:r>
            <a:br>
              <a:rPr lang="sv-SE" sz="1000">
                <a:latin typeface="+mn-lt"/>
                <a:cs typeface="+mn-cs"/>
              </a:rPr>
            </a:br>
            <a:r>
              <a:rPr lang="sv-SE" sz="1000">
                <a:latin typeface="+mn-lt"/>
                <a:cs typeface="+mn-cs"/>
              </a:rPr>
              <a:t>bold 19pt</a:t>
            </a:r>
          </a:p>
          <a:p>
            <a:pPr algn="r" fontAlgn="auto">
              <a:spcBef>
                <a:spcPts val="0"/>
              </a:spcBef>
              <a:spcAft>
                <a:spcPts val="0"/>
              </a:spcAft>
              <a:defRPr/>
            </a:pPr>
            <a:r>
              <a:rPr lang="sv-SE" sz="1000" b="1">
                <a:latin typeface="+mn-lt"/>
                <a:cs typeface="+mn-cs"/>
              </a:rPr>
              <a:t>Nivå 2:</a:t>
            </a:r>
          </a:p>
          <a:p>
            <a:pPr algn="r" fontAlgn="auto">
              <a:spcBef>
                <a:spcPts val="0"/>
              </a:spcBef>
              <a:spcAft>
                <a:spcPts val="0"/>
              </a:spcAft>
              <a:defRPr/>
            </a:pPr>
            <a:r>
              <a:rPr lang="sv-SE" sz="1000">
                <a:latin typeface="+mn-lt"/>
                <a:cs typeface="+mn-cs"/>
              </a:rPr>
              <a:t>Century Gothic normal 19pt</a:t>
            </a:r>
          </a:p>
        </p:txBody>
      </p:sp>
      <p:sp>
        <p:nvSpPr>
          <p:cNvPr id="5" name="textruta 8"/>
          <p:cNvSpPr txBox="1"/>
          <p:nvPr userDrawn="1"/>
        </p:nvSpPr>
        <p:spPr>
          <a:xfrm>
            <a:off x="-1333500" y="1209675"/>
            <a:ext cx="1257300" cy="554038"/>
          </a:xfrm>
          <a:prstGeom prst="rect">
            <a:avLst/>
          </a:prstGeom>
          <a:noFill/>
        </p:spPr>
        <p:txBody>
          <a:bodyPr>
            <a:spAutoFit/>
          </a:bodyPr>
          <a:lstStyle/>
          <a:p>
            <a:pPr algn="r" fontAlgn="auto">
              <a:spcBef>
                <a:spcPts val="0"/>
              </a:spcBef>
              <a:spcAft>
                <a:spcPts val="0"/>
              </a:spcAft>
              <a:defRPr/>
            </a:pPr>
            <a:r>
              <a:rPr lang="sv-SE" sz="1000" b="1">
                <a:latin typeface="+mn-lt"/>
                <a:cs typeface="+mn-cs"/>
              </a:rPr>
              <a:t>Rubrik:</a:t>
            </a:r>
          </a:p>
          <a:p>
            <a:pPr algn="r" fontAlgn="auto">
              <a:spcBef>
                <a:spcPts val="0"/>
              </a:spcBef>
              <a:spcAft>
                <a:spcPts val="0"/>
              </a:spcAft>
              <a:defRPr/>
            </a:pPr>
            <a:r>
              <a:rPr lang="sv-SE" sz="1000">
                <a:latin typeface="+mn-lt"/>
                <a:cs typeface="+mn-cs"/>
              </a:rPr>
              <a:t>Century Gothic,</a:t>
            </a:r>
            <a:br>
              <a:rPr lang="sv-SE" sz="1000">
                <a:latin typeface="+mn-lt"/>
                <a:cs typeface="+mn-cs"/>
              </a:rPr>
            </a:br>
            <a:r>
              <a:rPr lang="sv-SE" sz="1000">
                <a:latin typeface="+mn-lt"/>
                <a:cs typeface="+mn-cs"/>
              </a:rPr>
              <a:t>bold 33pt</a:t>
            </a:r>
          </a:p>
        </p:txBody>
      </p:sp>
      <p:sp>
        <p:nvSpPr>
          <p:cNvPr id="2" name="Rubrik 1"/>
          <p:cNvSpPr>
            <a:spLocks noGrp="1"/>
          </p:cNvSpPr>
          <p:nvPr>
            <p:ph type="title"/>
          </p:nvPr>
        </p:nvSpPr>
        <p:spPr/>
        <p:txBody>
          <a:bodyPr/>
          <a:lstStyle/>
          <a:p>
            <a:r>
              <a:rPr lang="sv-SE" smtClean="0"/>
              <a:t>Klicka här för att ändra format</a:t>
            </a:r>
            <a:endParaRPr lang="sv-SE" dirty="0"/>
          </a:p>
        </p:txBody>
      </p:sp>
      <p:sp>
        <p:nvSpPr>
          <p:cNvPr id="8" name="Platshållare för innehåll 7"/>
          <p:cNvSpPr>
            <a:spLocks noGrp="1"/>
          </p:cNvSpPr>
          <p:nvPr>
            <p:ph sz="quarter" idx="13"/>
          </p:nvPr>
        </p:nvSpPr>
        <p:spPr>
          <a:xfrm>
            <a:off x="801688" y="2059200"/>
            <a:ext cx="6959600" cy="3708400"/>
          </a:xfrm>
        </p:spPr>
        <p:txBody>
          <a:bodyPr/>
          <a:lstStyle>
            <a:lvl1pPr>
              <a:spcBef>
                <a:spcPts val="0"/>
              </a:spcBef>
              <a:defRPr/>
            </a:lvl1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datum 3"/>
          <p:cNvSpPr>
            <a:spLocks noGrp="1"/>
          </p:cNvSpPr>
          <p:nvPr>
            <p:ph type="dt" sz="half" idx="14"/>
          </p:nvPr>
        </p:nvSpPr>
        <p:spPr/>
        <p:txBody>
          <a:bodyPr/>
          <a:lstStyle>
            <a:lvl1pPr>
              <a:defRPr/>
            </a:lvl1pPr>
          </a:lstStyle>
          <a:p>
            <a:pPr>
              <a:defRPr/>
            </a:pPr>
            <a:fld id="{1EAF6D5C-2C2A-43A8-B0DE-431EFE96B3FF}" type="datetime1">
              <a:rPr lang="sv-SE"/>
              <a:pPr>
                <a:defRPr/>
              </a:pPr>
              <a:t>2018-03-27</a:t>
            </a:fld>
            <a:endParaRPr lang="sv-SE"/>
          </a:p>
        </p:txBody>
      </p:sp>
      <p:sp>
        <p:nvSpPr>
          <p:cNvPr id="7" name="Platshållare för sidfot 4"/>
          <p:cNvSpPr>
            <a:spLocks noGrp="1"/>
          </p:cNvSpPr>
          <p:nvPr>
            <p:ph type="ftr" sz="quarter" idx="15"/>
          </p:nvPr>
        </p:nvSpPr>
        <p:spPr/>
        <p:txBody>
          <a:bodyPr/>
          <a:lstStyle>
            <a:lvl1pPr>
              <a:defRPr/>
            </a:lvl1pPr>
          </a:lstStyle>
          <a:p>
            <a:pPr>
              <a:defRPr/>
            </a:pPr>
            <a:endParaRPr lang="sv-SE"/>
          </a:p>
        </p:txBody>
      </p:sp>
      <p:sp>
        <p:nvSpPr>
          <p:cNvPr id="9" name="Platshållare för bildnummer 5"/>
          <p:cNvSpPr>
            <a:spLocks noGrp="1"/>
          </p:cNvSpPr>
          <p:nvPr>
            <p:ph type="sldNum" sz="quarter" idx="16"/>
          </p:nvPr>
        </p:nvSpPr>
        <p:spPr/>
        <p:txBody>
          <a:bodyPr/>
          <a:lstStyle>
            <a:lvl1pPr>
              <a:defRPr/>
            </a:lvl1pPr>
          </a:lstStyle>
          <a:p>
            <a:pPr>
              <a:defRPr/>
            </a:pPr>
            <a:fld id="{4928AEBD-1048-4723-B189-FC953DF82CDB}" type="slidenum">
              <a:rPr lang="sv-SE"/>
              <a:pPr>
                <a:defRPr/>
              </a:pPr>
              <a:t>‹#›</a:t>
            </a:fld>
            <a:endParaRPr lang="sv-SE"/>
          </a:p>
        </p:txBody>
      </p:sp>
    </p:spTree>
    <p:extLst>
      <p:ext uri="{BB962C8B-B14F-4D97-AF65-F5344CB8AC3E}">
        <p14:creationId xmlns:p14="http://schemas.microsoft.com/office/powerpoint/2010/main" val="25419361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Rubrik och punktlista – meningar">
    <p:spTree>
      <p:nvGrpSpPr>
        <p:cNvPr id="1" name=""/>
        <p:cNvGrpSpPr/>
        <p:nvPr/>
      </p:nvGrpSpPr>
      <p:grpSpPr>
        <a:xfrm>
          <a:off x="0" y="0"/>
          <a:ext cx="0" cy="0"/>
          <a:chOff x="0" y="0"/>
          <a:chExt cx="0" cy="0"/>
        </a:xfrm>
      </p:grpSpPr>
      <p:sp>
        <p:nvSpPr>
          <p:cNvPr id="4" name="textruta 6"/>
          <p:cNvSpPr txBox="1"/>
          <p:nvPr userDrawn="1"/>
        </p:nvSpPr>
        <p:spPr>
          <a:xfrm>
            <a:off x="-1333500" y="2647950"/>
            <a:ext cx="1257300" cy="1016000"/>
          </a:xfrm>
          <a:prstGeom prst="rect">
            <a:avLst/>
          </a:prstGeom>
          <a:noFill/>
        </p:spPr>
        <p:txBody>
          <a:bodyPr>
            <a:spAutoFit/>
          </a:bodyPr>
          <a:lstStyle/>
          <a:p>
            <a:pPr algn="r" fontAlgn="auto">
              <a:spcBef>
                <a:spcPts val="0"/>
              </a:spcBef>
              <a:spcAft>
                <a:spcPts val="0"/>
              </a:spcAft>
              <a:defRPr/>
            </a:pPr>
            <a:r>
              <a:rPr lang="sv-SE" sz="1000" b="1">
                <a:latin typeface="+mn-lt"/>
                <a:cs typeface="+mn-cs"/>
              </a:rPr>
              <a:t>Punktlista nivå 1:</a:t>
            </a:r>
          </a:p>
          <a:p>
            <a:pPr algn="r" fontAlgn="auto">
              <a:spcBef>
                <a:spcPts val="0"/>
              </a:spcBef>
              <a:spcAft>
                <a:spcPts val="0"/>
              </a:spcAft>
              <a:defRPr/>
            </a:pPr>
            <a:r>
              <a:rPr lang="sv-SE" sz="1000">
                <a:latin typeface="+mn-lt"/>
                <a:cs typeface="+mn-cs"/>
              </a:rPr>
              <a:t>Century Gothic,</a:t>
            </a:r>
            <a:br>
              <a:rPr lang="sv-SE" sz="1000">
                <a:latin typeface="+mn-lt"/>
                <a:cs typeface="+mn-cs"/>
              </a:rPr>
            </a:br>
            <a:r>
              <a:rPr lang="sv-SE" sz="1000">
                <a:latin typeface="+mn-lt"/>
                <a:cs typeface="+mn-cs"/>
              </a:rPr>
              <a:t>normal 19pt</a:t>
            </a:r>
          </a:p>
          <a:p>
            <a:pPr algn="r" fontAlgn="auto">
              <a:spcBef>
                <a:spcPts val="0"/>
              </a:spcBef>
              <a:spcAft>
                <a:spcPts val="0"/>
              </a:spcAft>
              <a:defRPr/>
            </a:pPr>
            <a:r>
              <a:rPr lang="sv-SE" sz="1000" b="1">
                <a:latin typeface="+mn-lt"/>
                <a:cs typeface="+mn-cs"/>
              </a:rPr>
              <a:t>Nivå 2:</a:t>
            </a:r>
          </a:p>
          <a:p>
            <a:pPr algn="r" fontAlgn="auto">
              <a:spcBef>
                <a:spcPts val="0"/>
              </a:spcBef>
              <a:spcAft>
                <a:spcPts val="0"/>
              </a:spcAft>
              <a:defRPr/>
            </a:pPr>
            <a:r>
              <a:rPr lang="sv-SE" sz="1000">
                <a:latin typeface="+mn-lt"/>
                <a:cs typeface="+mn-cs"/>
              </a:rPr>
              <a:t>Century Gothic normal 19pt</a:t>
            </a:r>
          </a:p>
        </p:txBody>
      </p:sp>
      <p:sp>
        <p:nvSpPr>
          <p:cNvPr id="5" name="textruta 8"/>
          <p:cNvSpPr txBox="1"/>
          <p:nvPr userDrawn="1"/>
        </p:nvSpPr>
        <p:spPr>
          <a:xfrm>
            <a:off x="-1333500" y="1209675"/>
            <a:ext cx="1257300" cy="554038"/>
          </a:xfrm>
          <a:prstGeom prst="rect">
            <a:avLst/>
          </a:prstGeom>
          <a:noFill/>
        </p:spPr>
        <p:txBody>
          <a:bodyPr>
            <a:spAutoFit/>
          </a:bodyPr>
          <a:lstStyle/>
          <a:p>
            <a:pPr algn="r" fontAlgn="auto">
              <a:spcBef>
                <a:spcPts val="0"/>
              </a:spcBef>
              <a:spcAft>
                <a:spcPts val="0"/>
              </a:spcAft>
              <a:defRPr/>
            </a:pPr>
            <a:r>
              <a:rPr lang="sv-SE" sz="1000" b="1">
                <a:latin typeface="+mn-lt"/>
                <a:cs typeface="+mn-cs"/>
              </a:rPr>
              <a:t>Rubrik:</a:t>
            </a:r>
          </a:p>
          <a:p>
            <a:pPr algn="r" fontAlgn="auto">
              <a:spcBef>
                <a:spcPts val="0"/>
              </a:spcBef>
              <a:spcAft>
                <a:spcPts val="0"/>
              </a:spcAft>
              <a:defRPr/>
            </a:pPr>
            <a:r>
              <a:rPr lang="sv-SE" sz="1000">
                <a:latin typeface="+mn-lt"/>
                <a:cs typeface="+mn-cs"/>
              </a:rPr>
              <a:t>Century Gothic,</a:t>
            </a:r>
            <a:br>
              <a:rPr lang="sv-SE" sz="1000">
                <a:latin typeface="+mn-lt"/>
                <a:cs typeface="+mn-cs"/>
              </a:rPr>
            </a:br>
            <a:r>
              <a:rPr lang="sv-SE" sz="1000">
                <a:latin typeface="+mn-lt"/>
                <a:cs typeface="+mn-cs"/>
              </a:rPr>
              <a:t>bold 33pt</a:t>
            </a:r>
          </a:p>
        </p:txBody>
      </p:sp>
      <p:sp>
        <p:nvSpPr>
          <p:cNvPr id="2" name="Rubrik 1"/>
          <p:cNvSpPr>
            <a:spLocks noGrp="1"/>
          </p:cNvSpPr>
          <p:nvPr>
            <p:ph type="title"/>
          </p:nvPr>
        </p:nvSpPr>
        <p:spPr/>
        <p:txBody>
          <a:bodyPr/>
          <a:lstStyle/>
          <a:p>
            <a:r>
              <a:rPr lang="sv-SE" smtClean="0"/>
              <a:t>Klicka här för att ändra format</a:t>
            </a:r>
            <a:endParaRPr lang="sv-SE"/>
          </a:p>
        </p:txBody>
      </p:sp>
      <p:sp>
        <p:nvSpPr>
          <p:cNvPr id="8" name="Platshållare för innehåll 7"/>
          <p:cNvSpPr>
            <a:spLocks noGrp="1"/>
          </p:cNvSpPr>
          <p:nvPr>
            <p:ph sz="quarter" idx="13"/>
          </p:nvPr>
        </p:nvSpPr>
        <p:spPr>
          <a:xfrm>
            <a:off x="801688" y="2059200"/>
            <a:ext cx="6959600" cy="3708400"/>
          </a:xfrm>
        </p:spPr>
        <p:txBody>
          <a:bodyPr/>
          <a:lstStyle>
            <a:lvl1pPr>
              <a:spcBef>
                <a:spcPts val="0"/>
              </a:spcBef>
              <a:defRPr b="0"/>
            </a:lvl1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datum 3"/>
          <p:cNvSpPr>
            <a:spLocks noGrp="1"/>
          </p:cNvSpPr>
          <p:nvPr>
            <p:ph type="dt" sz="half" idx="14"/>
          </p:nvPr>
        </p:nvSpPr>
        <p:spPr/>
        <p:txBody>
          <a:bodyPr/>
          <a:lstStyle>
            <a:lvl1pPr>
              <a:defRPr/>
            </a:lvl1pPr>
          </a:lstStyle>
          <a:p>
            <a:pPr>
              <a:defRPr/>
            </a:pPr>
            <a:fld id="{0EB220AE-FA69-45A3-AC32-4B275E749490}" type="datetime1">
              <a:rPr lang="sv-SE"/>
              <a:pPr>
                <a:defRPr/>
              </a:pPr>
              <a:t>2018-03-27</a:t>
            </a:fld>
            <a:endParaRPr lang="sv-SE"/>
          </a:p>
        </p:txBody>
      </p:sp>
      <p:sp>
        <p:nvSpPr>
          <p:cNvPr id="7" name="Platshållare för sidfot 4"/>
          <p:cNvSpPr>
            <a:spLocks noGrp="1"/>
          </p:cNvSpPr>
          <p:nvPr>
            <p:ph type="ftr" sz="quarter" idx="15"/>
          </p:nvPr>
        </p:nvSpPr>
        <p:spPr/>
        <p:txBody>
          <a:bodyPr/>
          <a:lstStyle>
            <a:lvl1pPr>
              <a:defRPr/>
            </a:lvl1pPr>
          </a:lstStyle>
          <a:p>
            <a:pPr>
              <a:defRPr/>
            </a:pPr>
            <a:endParaRPr lang="sv-SE"/>
          </a:p>
        </p:txBody>
      </p:sp>
      <p:sp>
        <p:nvSpPr>
          <p:cNvPr id="9" name="Platshållare för bildnummer 5"/>
          <p:cNvSpPr>
            <a:spLocks noGrp="1"/>
          </p:cNvSpPr>
          <p:nvPr>
            <p:ph type="sldNum" sz="quarter" idx="16"/>
          </p:nvPr>
        </p:nvSpPr>
        <p:spPr/>
        <p:txBody>
          <a:bodyPr/>
          <a:lstStyle>
            <a:lvl1pPr>
              <a:defRPr/>
            </a:lvl1pPr>
          </a:lstStyle>
          <a:p>
            <a:pPr>
              <a:defRPr/>
            </a:pPr>
            <a:fld id="{CB723A9D-4FEA-4802-B76F-16F8C9F68C84}" type="slidenum">
              <a:rPr lang="sv-SE"/>
              <a:pPr>
                <a:defRPr/>
              </a:pPr>
              <a:t>‹#›</a:t>
            </a:fld>
            <a:endParaRPr lang="sv-SE"/>
          </a:p>
        </p:txBody>
      </p:sp>
    </p:spTree>
    <p:extLst>
      <p:ext uri="{BB962C8B-B14F-4D97-AF65-F5344CB8AC3E}">
        <p14:creationId xmlns:p14="http://schemas.microsoft.com/office/powerpoint/2010/main" val="30825863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4" name="textruta 6"/>
          <p:cNvSpPr txBox="1"/>
          <p:nvPr userDrawn="1"/>
        </p:nvSpPr>
        <p:spPr>
          <a:xfrm>
            <a:off x="-1333500" y="2647950"/>
            <a:ext cx="1257300" cy="1016000"/>
          </a:xfrm>
          <a:prstGeom prst="rect">
            <a:avLst/>
          </a:prstGeom>
          <a:noFill/>
        </p:spPr>
        <p:txBody>
          <a:bodyPr>
            <a:spAutoFit/>
          </a:bodyPr>
          <a:lstStyle/>
          <a:p>
            <a:pPr algn="r" fontAlgn="auto">
              <a:spcBef>
                <a:spcPts val="0"/>
              </a:spcBef>
              <a:spcAft>
                <a:spcPts val="0"/>
              </a:spcAft>
              <a:defRPr/>
            </a:pPr>
            <a:r>
              <a:rPr lang="sv-SE" sz="1000" b="1">
                <a:latin typeface="+mn-lt"/>
                <a:cs typeface="+mn-cs"/>
              </a:rPr>
              <a:t>Punktlista nivå 1:</a:t>
            </a:r>
          </a:p>
          <a:p>
            <a:pPr algn="r" fontAlgn="auto">
              <a:spcBef>
                <a:spcPts val="0"/>
              </a:spcBef>
              <a:spcAft>
                <a:spcPts val="0"/>
              </a:spcAft>
              <a:defRPr/>
            </a:pPr>
            <a:r>
              <a:rPr lang="sv-SE" sz="1000">
                <a:latin typeface="+mn-lt"/>
                <a:cs typeface="+mn-cs"/>
              </a:rPr>
              <a:t>Century Gothic,</a:t>
            </a:r>
            <a:br>
              <a:rPr lang="sv-SE" sz="1000">
                <a:latin typeface="+mn-lt"/>
                <a:cs typeface="+mn-cs"/>
              </a:rPr>
            </a:br>
            <a:r>
              <a:rPr lang="sv-SE" sz="1000">
                <a:latin typeface="+mn-lt"/>
                <a:cs typeface="+mn-cs"/>
              </a:rPr>
              <a:t>bold 26pt</a:t>
            </a:r>
          </a:p>
          <a:p>
            <a:pPr algn="r" fontAlgn="auto">
              <a:spcBef>
                <a:spcPts val="0"/>
              </a:spcBef>
              <a:spcAft>
                <a:spcPts val="0"/>
              </a:spcAft>
              <a:defRPr/>
            </a:pPr>
            <a:r>
              <a:rPr lang="sv-SE" sz="1000" b="1">
                <a:latin typeface="+mn-lt"/>
                <a:cs typeface="+mn-cs"/>
              </a:rPr>
              <a:t>Nivå 2:</a:t>
            </a:r>
          </a:p>
          <a:p>
            <a:pPr algn="r" fontAlgn="auto">
              <a:spcBef>
                <a:spcPts val="0"/>
              </a:spcBef>
              <a:spcAft>
                <a:spcPts val="0"/>
              </a:spcAft>
              <a:defRPr/>
            </a:pPr>
            <a:r>
              <a:rPr lang="sv-SE" sz="1000">
                <a:latin typeface="+mn-lt"/>
                <a:cs typeface="+mn-cs"/>
              </a:rPr>
              <a:t>Century Gothic normal 19pt</a:t>
            </a:r>
          </a:p>
        </p:txBody>
      </p:sp>
      <p:sp>
        <p:nvSpPr>
          <p:cNvPr id="5" name="textruta 7"/>
          <p:cNvSpPr txBox="1"/>
          <p:nvPr userDrawn="1"/>
        </p:nvSpPr>
        <p:spPr>
          <a:xfrm>
            <a:off x="-1333500" y="1209675"/>
            <a:ext cx="1257300" cy="554038"/>
          </a:xfrm>
          <a:prstGeom prst="rect">
            <a:avLst/>
          </a:prstGeom>
          <a:noFill/>
        </p:spPr>
        <p:txBody>
          <a:bodyPr>
            <a:spAutoFit/>
          </a:bodyPr>
          <a:lstStyle/>
          <a:p>
            <a:pPr algn="r" fontAlgn="auto">
              <a:spcBef>
                <a:spcPts val="0"/>
              </a:spcBef>
              <a:spcAft>
                <a:spcPts val="0"/>
              </a:spcAft>
              <a:defRPr/>
            </a:pPr>
            <a:r>
              <a:rPr lang="sv-SE" sz="1000" b="1">
                <a:latin typeface="+mn-lt"/>
                <a:cs typeface="+mn-cs"/>
              </a:rPr>
              <a:t>Rubrik:</a:t>
            </a:r>
          </a:p>
          <a:p>
            <a:pPr algn="r" fontAlgn="auto">
              <a:spcBef>
                <a:spcPts val="0"/>
              </a:spcBef>
              <a:spcAft>
                <a:spcPts val="0"/>
              </a:spcAft>
              <a:defRPr/>
            </a:pPr>
            <a:r>
              <a:rPr lang="sv-SE" sz="1000">
                <a:latin typeface="+mn-lt"/>
                <a:cs typeface="+mn-cs"/>
              </a:rPr>
              <a:t>Century Gothic,</a:t>
            </a:r>
            <a:br>
              <a:rPr lang="sv-SE" sz="1000">
                <a:latin typeface="+mn-lt"/>
                <a:cs typeface="+mn-cs"/>
              </a:rPr>
            </a:br>
            <a:r>
              <a:rPr lang="sv-SE" sz="1000">
                <a:latin typeface="+mn-lt"/>
                <a:cs typeface="+mn-cs"/>
              </a:rPr>
              <a:t>bold 33pt</a:t>
            </a:r>
          </a:p>
        </p:txBody>
      </p:sp>
      <p:sp>
        <p:nvSpPr>
          <p:cNvPr id="2" name="Rubrik 1"/>
          <p:cNvSpPr>
            <a:spLocks noGrp="1"/>
          </p:cNvSpPr>
          <p:nvPr>
            <p:ph type="title"/>
          </p:nvPr>
        </p:nvSpPr>
        <p:spPr>
          <a:xfrm>
            <a:off x="801688" y="687600"/>
            <a:ext cx="6951600" cy="1296144"/>
          </a:xfrm>
        </p:spPr>
        <p:txBody>
          <a:bodyPr/>
          <a:lstStyle/>
          <a:p>
            <a:r>
              <a:rPr lang="sv-SE" smtClean="0"/>
              <a:t>Klicka här för att ändra format</a:t>
            </a:r>
            <a:endParaRPr lang="sv-SE" dirty="0"/>
          </a:p>
        </p:txBody>
      </p:sp>
      <p:sp>
        <p:nvSpPr>
          <p:cNvPr id="9" name="Platshållare för text 8"/>
          <p:cNvSpPr>
            <a:spLocks noGrp="1"/>
          </p:cNvSpPr>
          <p:nvPr>
            <p:ph type="body" sz="quarter" idx="13"/>
          </p:nvPr>
        </p:nvSpPr>
        <p:spPr>
          <a:xfrm>
            <a:off x="801688" y="2059200"/>
            <a:ext cx="6959600" cy="3708400"/>
          </a:xfrm>
        </p:spPr>
        <p:txBody>
          <a:bodyPr/>
          <a:lstStyle>
            <a:lvl1pPr marL="0" indent="0">
              <a:spcBef>
                <a:spcPts val="800"/>
              </a:spcBef>
              <a:spcAft>
                <a:spcPts val="0"/>
              </a:spcAft>
              <a:buFontTx/>
              <a:buNone/>
              <a:defRPr sz="2600"/>
            </a:lvl1pPr>
            <a:lvl2pPr marL="0" indent="0">
              <a:buFontTx/>
              <a:buNone/>
              <a:defRPr/>
            </a:lvl2pPr>
            <a:lvl3pPr marL="0" indent="0">
              <a:spcAft>
                <a:spcPts val="0"/>
              </a:spcAft>
              <a:buFontTx/>
              <a:buNone/>
              <a:defRPr sz="1900" b="1"/>
            </a:lvl3pPr>
            <a:lvl4pPr marL="0" indent="0">
              <a:spcAft>
                <a:spcPts val="0"/>
              </a:spcAft>
              <a:buFontTx/>
              <a:buNone/>
              <a:defRPr sz="1600"/>
            </a:lvl4pPr>
            <a:lvl5pPr marL="0" indent="0">
              <a:spcAft>
                <a:spcPts val="0"/>
              </a:spcAft>
              <a:buFontTx/>
              <a:buNone/>
              <a:defRPr sz="1600"/>
            </a:lvl5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datum 3"/>
          <p:cNvSpPr>
            <a:spLocks noGrp="1"/>
          </p:cNvSpPr>
          <p:nvPr>
            <p:ph type="dt" sz="half" idx="14"/>
          </p:nvPr>
        </p:nvSpPr>
        <p:spPr/>
        <p:txBody>
          <a:bodyPr/>
          <a:lstStyle>
            <a:lvl1pPr>
              <a:defRPr/>
            </a:lvl1pPr>
          </a:lstStyle>
          <a:p>
            <a:pPr>
              <a:defRPr/>
            </a:pPr>
            <a:fld id="{0B55700D-888D-44D8-B6B8-945EFFB33774}" type="datetime1">
              <a:rPr lang="sv-SE"/>
              <a:pPr>
                <a:defRPr/>
              </a:pPr>
              <a:t>2018-03-27</a:t>
            </a:fld>
            <a:endParaRPr lang="sv-SE"/>
          </a:p>
        </p:txBody>
      </p:sp>
      <p:sp>
        <p:nvSpPr>
          <p:cNvPr id="7" name="Platshållare för sidfot 4"/>
          <p:cNvSpPr>
            <a:spLocks noGrp="1"/>
          </p:cNvSpPr>
          <p:nvPr>
            <p:ph type="ftr" sz="quarter" idx="15"/>
          </p:nvPr>
        </p:nvSpPr>
        <p:spPr/>
        <p:txBody>
          <a:bodyPr/>
          <a:lstStyle>
            <a:lvl1pPr>
              <a:defRPr/>
            </a:lvl1pPr>
          </a:lstStyle>
          <a:p>
            <a:pPr>
              <a:defRPr/>
            </a:pPr>
            <a:endParaRPr lang="sv-SE"/>
          </a:p>
        </p:txBody>
      </p:sp>
      <p:sp>
        <p:nvSpPr>
          <p:cNvPr id="8" name="Platshållare för bildnummer 5"/>
          <p:cNvSpPr>
            <a:spLocks noGrp="1"/>
          </p:cNvSpPr>
          <p:nvPr>
            <p:ph type="sldNum" sz="quarter" idx="16"/>
          </p:nvPr>
        </p:nvSpPr>
        <p:spPr/>
        <p:txBody>
          <a:bodyPr/>
          <a:lstStyle>
            <a:lvl1pPr>
              <a:defRPr/>
            </a:lvl1pPr>
          </a:lstStyle>
          <a:p>
            <a:pPr>
              <a:defRPr/>
            </a:pPr>
            <a:fld id="{354E4DC1-DB81-43F2-8CB6-848F7F301C7F}" type="slidenum">
              <a:rPr lang="sv-SE"/>
              <a:pPr>
                <a:defRPr/>
              </a:pPr>
              <a:t>‹#›</a:t>
            </a:fld>
            <a:endParaRPr lang="sv-SE"/>
          </a:p>
        </p:txBody>
      </p:sp>
    </p:spTree>
    <p:extLst>
      <p:ext uri="{BB962C8B-B14F-4D97-AF65-F5344CB8AC3E}">
        <p14:creationId xmlns:p14="http://schemas.microsoft.com/office/powerpoint/2010/main" val="18679347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Endast punktlista">
    <p:spTree>
      <p:nvGrpSpPr>
        <p:cNvPr id="1" name=""/>
        <p:cNvGrpSpPr/>
        <p:nvPr/>
      </p:nvGrpSpPr>
      <p:grpSpPr>
        <a:xfrm>
          <a:off x="0" y="0"/>
          <a:ext cx="0" cy="0"/>
          <a:chOff x="0" y="0"/>
          <a:chExt cx="0" cy="0"/>
        </a:xfrm>
      </p:grpSpPr>
      <p:sp>
        <p:nvSpPr>
          <p:cNvPr id="3" name="Rektangel 6"/>
          <p:cNvSpPr/>
          <p:nvPr userDrawn="1"/>
        </p:nvSpPr>
        <p:spPr>
          <a:xfrm>
            <a:off x="0" y="801688"/>
            <a:ext cx="9147175" cy="479266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sv-SE"/>
          </a:p>
        </p:txBody>
      </p:sp>
      <p:sp>
        <p:nvSpPr>
          <p:cNvPr id="4" name="textruta 8"/>
          <p:cNvSpPr txBox="1"/>
          <p:nvPr userDrawn="1"/>
        </p:nvSpPr>
        <p:spPr>
          <a:xfrm>
            <a:off x="-1333500" y="2647950"/>
            <a:ext cx="1257300" cy="1016000"/>
          </a:xfrm>
          <a:prstGeom prst="rect">
            <a:avLst/>
          </a:prstGeom>
          <a:noFill/>
        </p:spPr>
        <p:txBody>
          <a:bodyPr>
            <a:spAutoFit/>
          </a:bodyPr>
          <a:lstStyle/>
          <a:p>
            <a:pPr algn="r" fontAlgn="auto">
              <a:spcBef>
                <a:spcPts val="0"/>
              </a:spcBef>
              <a:spcAft>
                <a:spcPts val="0"/>
              </a:spcAft>
              <a:defRPr/>
            </a:pPr>
            <a:r>
              <a:rPr lang="sv-SE" sz="1000" b="1">
                <a:latin typeface="+mn-lt"/>
                <a:cs typeface="+mn-cs"/>
              </a:rPr>
              <a:t>Punktlista nivå 1:</a:t>
            </a:r>
          </a:p>
          <a:p>
            <a:pPr algn="r" fontAlgn="auto">
              <a:spcBef>
                <a:spcPts val="0"/>
              </a:spcBef>
              <a:spcAft>
                <a:spcPts val="0"/>
              </a:spcAft>
              <a:defRPr/>
            </a:pPr>
            <a:r>
              <a:rPr lang="sv-SE" sz="1000">
                <a:latin typeface="+mn-lt"/>
                <a:cs typeface="+mn-cs"/>
              </a:rPr>
              <a:t>Century Gothic,</a:t>
            </a:r>
            <a:br>
              <a:rPr lang="sv-SE" sz="1000">
                <a:latin typeface="+mn-lt"/>
                <a:cs typeface="+mn-cs"/>
              </a:rPr>
            </a:br>
            <a:r>
              <a:rPr lang="sv-SE" sz="1000">
                <a:latin typeface="+mn-lt"/>
                <a:cs typeface="+mn-cs"/>
              </a:rPr>
              <a:t>bold 26pt</a:t>
            </a:r>
          </a:p>
          <a:p>
            <a:pPr algn="r" fontAlgn="auto">
              <a:spcBef>
                <a:spcPts val="0"/>
              </a:spcBef>
              <a:spcAft>
                <a:spcPts val="0"/>
              </a:spcAft>
              <a:defRPr/>
            </a:pPr>
            <a:r>
              <a:rPr lang="sv-SE" sz="1000" b="1">
                <a:latin typeface="+mn-lt"/>
                <a:cs typeface="+mn-cs"/>
              </a:rPr>
              <a:t>Nivå 2:</a:t>
            </a:r>
          </a:p>
          <a:p>
            <a:pPr algn="r" fontAlgn="auto">
              <a:spcBef>
                <a:spcPts val="0"/>
              </a:spcBef>
              <a:spcAft>
                <a:spcPts val="0"/>
              </a:spcAft>
              <a:defRPr/>
            </a:pPr>
            <a:r>
              <a:rPr lang="sv-SE" sz="1000">
                <a:latin typeface="+mn-lt"/>
                <a:cs typeface="+mn-cs"/>
              </a:rPr>
              <a:t>Century Gothic normal 26pt</a:t>
            </a:r>
          </a:p>
        </p:txBody>
      </p:sp>
      <p:sp>
        <p:nvSpPr>
          <p:cNvPr id="8" name="Platshållare för innehåll 7"/>
          <p:cNvSpPr>
            <a:spLocks noGrp="1"/>
          </p:cNvSpPr>
          <p:nvPr>
            <p:ph sz="quarter" idx="13"/>
          </p:nvPr>
        </p:nvSpPr>
        <p:spPr>
          <a:xfrm>
            <a:off x="801688" y="1353267"/>
            <a:ext cx="6959600" cy="3708400"/>
          </a:xfrm>
        </p:spPr>
        <p:txBody>
          <a:bodyPr/>
          <a:lstStyle>
            <a:lvl1pPr marL="373063" indent="-373063">
              <a:spcBef>
                <a:spcPts val="1000"/>
              </a:spcBef>
              <a:buSzPct val="115000"/>
              <a:buFont typeface="Arial" pitchFamily="34" charset="0"/>
              <a:buChar char="•"/>
              <a:defRPr sz="2600">
                <a:solidFill>
                  <a:srgbClr val="D3BF96"/>
                </a:solidFill>
              </a:defRPr>
            </a:lvl1pPr>
            <a:lvl2pPr>
              <a:defRPr sz="2600">
                <a:solidFill>
                  <a:srgbClr val="D3BF96"/>
                </a:solidFill>
              </a:defRPr>
            </a:lvl2pPr>
            <a:lvl3pPr>
              <a:defRPr sz="1900">
                <a:solidFill>
                  <a:srgbClr val="D3BF96"/>
                </a:solidFill>
              </a:defRPr>
            </a:lvl3pPr>
            <a:lvl4pPr>
              <a:defRPr sz="1600">
                <a:solidFill>
                  <a:srgbClr val="D3BF96"/>
                </a:solidFill>
              </a:defRPr>
            </a:lvl4pPr>
            <a:lvl5pPr>
              <a:defRPr sz="1400">
                <a:solidFill>
                  <a:srgbClr val="D3BF96"/>
                </a:solidFill>
              </a:defRPr>
            </a:lvl5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3"/>
          <p:cNvSpPr>
            <a:spLocks noGrp="1"/>
          </p:cNvSpPr>
          <p:nvPr>
            <p:ph type="dt" sz="half" idx="14"/>
          </p:nvPr>
        </p:nvSpPr>
        <p:spPr/>
        <p:txBody>
          <a:bodyPr/>
          <a:lstStyle>
            <a:lvl1pPr>
              <a:defRPr/>
            </a:lvl1pPr>
          </a:lstStyle>
          <a:p>
            <a:pPr>
              <a:defRPr/>
            </a:pPr>
            <a:fld id="{C6519283-9E12-4297-B5C0-DB362056134F}" type="datetime1">
              <a:rPr lang="sv-SE"/>
              <a:pPr>
                <a:defRPr/>
              </a:pPr>
              <a:t>2018-03-27</a:t>
            </a:fld>
            <a:endParaRPr lang="sv-SE"/>
          </a:p>
        </p:txBody>
      </p:sp>
      <p:sp>
        <p:nvSpPr>
          <p:cNvPr id="6" name="Platshållare för sidfot 4"/>
          <p:cNvSpPr>
            <a:spLocks noGrp="1"/>
          </p:cNvSpPr>
          <p:nvPr>
            <p:ph type="ftr" sz="quarter" idx="15"/>
          </p:nvPr>
        </p:nvSpPr>
        <p:spPr/>
        <p:txBody>
          <a:bodyPr/>
          <a:lstStyle>
            <a:lvl1pPr>
              <a:defRPr/>
            </a:lvl1pPr>
          </a:lstStyle>
          <a:p>
            <a:pPr>
              <a:defRPr/>
            </a:pPr>
            <a:endParaRPr lang="sv-SE"/>
          </a:p>
        </p:txBody>
      </p:sp>
      <p:sp>
        <p:nvSpPr>
          <p:cNvPr id="7" name="Platshållare för bildnummer 5"/>
          <p:cNvSpPr>
            <a:spLocks noGrp="1"/>
          </p:cNvSpPr>
          <p:nvPr>
            <p:ph type="sldNum" sz="quarter" idx="16"/>
          </p:nvPr>
        </p:nvSpPr>
        <p:spPr/>
        <p:txBody>
          <a:bodyPr/>
          <a:lstStyle>
            <a:lvl1pPr>
              <a:defRPr/>
            </a:lvl1pPr>
          </a:lstStyle>
          <a:p>
            <a:pPr>
              <a:defRPr/>
            </a:pPr>
            <a:fld id="{8C48F295-4DE1-4724-9472-5E8D35C3C89D}" type="slidenum">
              <a:rPr lang="sv-SE"/>
              <a:pPr>
                <a:defRPr/>
              </a:pPr>
              <a:t>‹#›</a:t>
            </a:fld>
            <a:endParaRPr lang="sv-SE"/>
          </a:p>
        </p:txBody>
      </p:sp>
    </p:spTree>
    <p:extLst>
      <p:ext uri="{BB962C8B-B14F-4D97-AF65-F5344CB8AC3E}">
        <p14:creationId xmlns:p14="http://schemas.microsoft.com/office/powerpoint/2010/main" val="34532937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itatsida">
    <p:spTree>
      <p:nvGrpSpPr>
        <p:cNvPr id="1" name=""/>
        <p:cNvGrpSpPr/>
        <p:nvPr/>
      </p:nvGrpSpPr>
      <p:grpSpPr>
        <a:xfrm>
          <a:off x="0" y="0"/>
          <a:ext cx="0" cy="0"/>
          <a:chOff x="0" y="0"/>
          <a:chExt cx="0" cy="0"/>
        </a:xfrm>
      </p:grpSpPr>
      <p:sp>
        <p:nvSpPr>
          <p:cNvPr id="5" name="textruta 8"/>
          <p:cNvSpPr txBox="1"/>
          <p:nvPr userDrawn="1"/>
        </p:nvSpPr>
        <p:spPr>
          <a:xfrm>
            <a:off x="9277350" y="2647950"/>
            <a:ext cx="1257300" cy="1016000"/>
          </a:xfrm>
          <a:prstGeom prst="rect">
            <a:avLst/>
          </a:prstGeom>
          <a:noFill/>
        </p:spPr>
        <p:txBody>
          <a:bodyPr>
            <a:spAutoFit/>
          </a:bodyPr>
          <a:lstStyle/>
          <a:p>
            <a:pPr fontAlgn="auto">
              <a:spcBef>
                <a:spcPts val="0"/>
              </a:spcBef>
              <a:spcAft>
                <a:spcPts val="0"/>
              </a:spcAft>
              <a:defRPr/>
            </a:pPr>
            <a:r>
              <a:rPr lang="sv-SE" sz="1000" b="1">
                <a:latin typeface="+mn-lt"/>
                <a:cs typeface="+mn-cs"/>
              </a:rPr>
              <a:t>Punktlista nivå 1:</a:t>
            </a:r>
          </a:p>
          <a:p>
            <a:pPr fontAlgn="auto">
              <a:spcBef>
                <a:spcPts val="0"/>
              </a:spcBef>
              <a:spcAft>
                <a:spcPts val="0"/>
              </a:spcAft>
              <a:defRPr/>
            </a:pPr>
            <a:r>
              <a:rPr lang="sv-SE" sz="1000">
                <a:latin typeface="+mn-lt"/>
                <a:cs typeface="+mn-cs"/>
              </a:rPr>
              <a:t>Century Gothic,</a:t>
            </a:r>
            <a:br>
              <a:rPr lang="sv-SE" sz="1000">
                <a:latin typeface="+mn-lt"/>
                <a:cs typeface="+mn-cs"/>
              </a:rPr>
            </a:br>
            <a:r>
              <a:rPr lang="sv-SE" sz="1000">
                <a:latin typeface="+mn-lt"/>
                <a:cs typeface="+mn-cs"/>
              </a:rPr>
              <a:t>bold 19pt</a:t>
            </a:r>
          </a:p>
          <a:p>
            <a:pPr fontAlgn="auto">
              <a:spcBef>
                <a:spcPts val="0"/>
              </a:spcBef>
              <a:spcAft>
                <a:spcPts val="0"/>
              </a:spcAft>
              <a:defRPr/>
            </a:pPr>
            <a:r>
              <a:rPr lang="sv-SE" sz="1000" b="1">
                <a:latin typeface="+mn-lt"/>
                <a:cs typeface="+mn-cs"/>
              </a:rPr>
              <a:t>Nivå 2:</a:t>
            </a:r>
          </a:p>
          <a:p>
            <a:pPr fontAlgn="auto">
              <a:spcBef>
                <a:spcPts val="0"/>
              </a:spcBef>
              <a:spcAft>
                <a:spcPts val="0"/>
              </a:spcAft>
              <a:defRPr/>
            </a:pPr>
            <a:r>
              <a:rPr lang="sv-SE" sz="1000">
                <a:latin typeface="+mn-lt"/>
                <a:cs typeface="+mn-cs"/>
              </a:rPr>
              <a:t>Century Gothic normal 19pt</a:t>
            </a:r>
          </a:p>
        </p:txBody>
      </p:sp>
      <p:sp>
        <p:nvSpPr>
          <p:cNvPr id="6" name="textruta 10"/>
          <p:cNvSpPr txBox="1"/>
          <p:nvPr userDrawn="1"/>
        </p:nvSpPr>
        <p:spPr>
          <a:xfrm>
            <a:off x="-1333500" y="1209675"/>
            <a:ext cx="1257300" cy="554038"/>
          </a:xfrm>
          <a:prstGeom prst="rect">
            <a:avLst/>
          </a:prstGeom>
          <a:noFill/>
        </p:spPr>
        <p:txBody>
          <a:bodyPr>
            <a:spAutoFit/>
          </a:bodyPr>
          <a:lstStyle/>
          <a:p>
            <a:pPr algn="r" fontAlgn="auto">
              <a:spcBef>
                <a:spcPts val="0"/>
              </a:spcBef>
              <a:spcAft>
                <a:spcPts val="0"/>
              </a:spcAft>
              <a:defRPr/>
            </a:pPr>
            <a:r>
              <a:rPr lang="sv-SE" sz="1000" b="1">
                <a:latin typeface="+mn-lt"/>
                <a:cs typeface="+mn-cs"/>
              </a:rPr>
              <a:t>Rubrik:</a:t>
            </a:r>
          </a:p>
          <a:p>
            <a:pPr algn="r" fontAlgn="auto">
              <a:spcBef>
                <a:spcPts val="0"/>
              </a:spcBef>
              <a:spcAft>
                <a:spcPts val="0"/>
              </a:spcAft>
              <a:defRPr/>
            </a:pPr>
            <a:r>
              <a:rPr lang="sv-SE" sz="1000">
                <a:latin typeface="+mn-lt"/>
                <a:cs typeface="+mn-cs"/>
              </a:rPr>
              <a:t>Century Gothic,</a:t>
            </a:r>
            <a:br>
              <a:rPr lang="sv-SE" sz="1000">
                <a:latin typeface="+mn-lt"/>
                <a:cs typeface="+mn-cs"/>
              </a:rPr>
            </a:br>
            <a:r>
              <a:rPr lang="sv-SE" sz="1000">
                <a:latin typeface="+mn-lt"/>
                <a:cs typeface="+mn-cs"/>
              </a:rPr>
              <a:t>bold 33pt</a:t>
            </a:r>
          </a:p>
        </p:txBody>
      </p:sp>
      <p:sp>
        <p:nvSpPr>
          <p:cNvPr id="2" name="Rubrik 1"/>
          <p:cNvSpPr>
            <a:spLocks noGrp="1"/>
          </p:cNvSpPr>
          <p:nvPr>
            <p:ph type="title"/>
          </p:nvPr>
        </p:nvSpPr>
        <p:spPr>
          <a:xfrm>
            <a:off x="801688" y="687600"/>
            <a:ext cx="6951600" cy="1296144"/>
          </a:xfrm>
        </p:spPr>
        <p:txBody>
          <a:bodyPr/>
          <a:lstStyle/>
          <a:p>
            <a:r>
              <a:rPr lang="sv-SE" smtClean="0"/>
              <a:t>Klicka här för att ändra format</a:t>
            </a:r>
            <a:endParaRPr lang="sv-SE" dirty="0"/>
          </a:p>
        </p:txBody>
      </p:sp>
      <p:sp>
        <p:nvSpPr>
          <p:cNvPr id="8" name="Platshållare för innehåll 7"/>
          <p:cNvSpPr>
            <a:spLocks noGrp="1"/>
          </p:cNvSpPr>
          <p:nvPr>
            <p:ph sz="quarter" idx="13"/>
          </p:nvPr>
        </p:nvSpPr>
        <p:spPr>
          <a:xfrm>
            <a:off x="4355976" y="2060206"/>
            <a:ext cx="3405312" cy="3708400"/>
          </a:xfrm>
        </p:spPr>
        <p:txBody>
          <a:bodyPr/>
          <a:lstStyle>
            <a:lvl1pPr>
              <a:spcBef>
                <a:spcPts val="800"/>
              </a:spcBef>
              <a:defRPr/>
            </a:lvl1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10" name="Platshållare för text 9"/>
          <p:cNvSpPr>
            <a:spLocks noGrp="1"/>
          </p:cNvSpPr>
          <p:nvPr>
            <p:ph type="body" sz="quarter" idx="14"/>
          </p:nvPr>
        </p:nvSpPr>
        <p:spPr>
          <a:xfrm>
            <a:off x="0" y="2113906"/>
            <a:ext cx="4067175" cy="3455988"/>
          </a:xfrm>
          <a:solidFill>
            <a:schemeClr val="accent4"/>
          </a:solidFill>
          <a:ln>
            <a:noFill/>
          </a:ln>
        </p:spPr>
        <p:txBody>
          <a:bodyPr lIns="180000" tIns="180000" rIns="180000" bIns="180000" anchor="ctr" anchorCtr="1"/>
          <a:lstStyle>
            <a:lvl1pPr marL="0" indent="0" algn="ctr">
              <a:buNone/>
              <a:defRPr sz="3000" b="0" i="1">
                <a:solidFill>
                  <a:srgbClr val="D3BF96"/>
                </a:solidFill>
              </a:defRPr>
            </a:lvl1pPr>
            <a:lvl2pPr>
              <a:defRPr sz="3000" b="0" i="1">
                <a:solidFill>
                  <a:srgbClr val="E6C99B"/>
                </a:solidFill>
              </a:defRPr>
            </a:lvl2pPr>
            <a:lvl3pPr>
              <a:defRPr sz="3000" b="0" i="1">
                <a:solidFill>
                  <a:srgbClr val="E6C99B"/>
                </a:solidFill>
              </a:defRPr>
            </a:lvl3pPr>
            <a:lvl4pPr>
              <a:defRPr sz="3000" b="0" i="1">
                <a:solidFill>
                  <a:srgbClr val="E6C99B"/>
                </a:solidFill>
              </a:defRPr>
            </a:lvl4pPr>
            <a:lvl5pPr>
              <a:defRPr sz="3000" b="0" i="1">
                <a:solidFill>
                  <a:srgbClr val="E6C99B"/>
                </a:solidFill>
              </a:defRPr>
            </a:lvl5pPr>
          </a:lstStyle>
          <a:p>
            <a:pPr lvl="0"/>
            <a:r>
              <a:rPr lang="sv-SE" smtClean="0"/>
              <a:t>Klicka här för att ändra format på bakgrundstexten</a:t>
            </a:r>
          </a:p>
        </p:txBody>
      </p:sp>
      <p:sp>
        <p:nvSpPr>
          <p:cNvPr id="7" name="Platshållare för datum 3"/>
          <p:cNvSpPr>
            <a:spLocks noGrp="1"/>
          </p:cNvSpPr>
          <p:nvPr>
            <p:ph type="dt" sz="half" idx="15"/>
          </p:nvPr>
        </p:nvSpPr>
        <p:spPr/>
        <p:txBody>
          <a:bodyPr/>
          <a:lstStyle>
            <a:lvl1pPr>
              <a:defRPr/>
            </a:lvl1pPr>
          </a:lstStyle>
          <a:p>
            <a:pPr>
              <a:defRPr/>
            </a:pPr>
            <a:fld id="{CB4B3EE3-3E77-4F6B-A9E9-CD64E5304EB4}" type="datetime1">
              <a:rPr lang="sv-SE"/>
              <a:pPr>
                <a:defRPr/>
              </a:pPr>
              <a:t>2018-03-27</a:t>
            </a:fld>
            <a:endParaRPr lang="sv-SE"/>
          </a:p>
        </p:txBody>
      </p:sp>
      <p:sp>
        <p:nvSpPr>
          <p:cNvPr id="9" name="Platshållare för sidfot 4"/>
          <p:cNvSpPr>
            <a:spLocks noGrp="1"/>
          </p:cNvSpPr>
          <p:nvPr>
            <p:ph type="ftr" sz="quarter" idx="16"/>
          </p:nvPr>
        </p:nvSpPr>
        <p:spPr/>
        <p:txBody>
          <a:bodyPr/>
          <a:lstStyle>
            <a:lvl1pPr>
              <a:defRPr/>
            </a:lvl1pPr>
          </a:lstStyle>
          <a:p>
            <a:pPr>
              <a:defRPr/>
            </a:pPr>
            <a:endParaRPr lang="sv-SE"/>
          </a:p>
        </p:txBody>
      </p:sp>
      <p:sp>
        <p:nvSpPr>
          <p:cNvPr id="11" name="Platshållare för bildnummer 5"/>
          <p:cNvSpPr>
            <a:spLocks noGrp="1"/>
          </p:cNvSpPr>
          <p:nvPr>
            <p:ph type="sldNum" sz="quarter" idx="17"/>
          </p:nvPr>
        </p:nvSpPr>
        <p:spPr/>
        <p:txBody>
          <a:bodyPr/>
          <a:lstStyle>
            <a:lvl1pPr>
              <a:defRPr/>
            </a:lvl1pPr>
          </a:lstStyle>
          <a:p>
            <a:pPr>
              <a:defRPr/>
            </a:pPr>
            <a:fld id="{507A9399-3D22-4E7B-BA83-BA40D8AB0E50}" type="slidenum">
              <a:rPr lang="sv-SE"/>
              <a:pPr>
                <a:defRPr/>
              </a:pPr>
              <a:t>‹#›</a:t>
            </a:fld>
            <a:endParaRPr lang="sv-SE"/>
          </a:p>
        </p:txBody>
      </p:sp>
    </p:spTree>
    <p:extLst>
      <p:ext uri="{BB962C8B-B14F-4D97-AF65-F5344CB8AC3E}">
        <p14:creationId xmlns:p14="http://schemas.microsoft.com/office/powerpoint/2010/main" val="2725223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ubrik, text och bild">
    <p:spTree>
      <p:nvGrpSpPr>
        <p:cNvPr id="1" name=""/>
        <p:cNvGrpSpPr/>
        <p:nvPr/>
      </p:nvGrpSpPr>
      <p:grpSpPr>
        <a:xfrm>
          <a:off x="0" y="0"/>
          <a:ext cx="0" cy="0"/>
          <a:chOff x="0" y="0"/>
          <a:chExt cx="0" cy="0"/>
        </a:xfrm>
      </p:grpSpPr>
      <p:sp>
        <p:nvSpPr>
          <p:cNvPr id="6" name="textruta 10"/>
          <p:cNvSpPr txBox="1"/>
          <p:nvPr userDrawn="1"/>
        </p:nvSpPr>
        <p:spPr>
          <a:xfrm>
            <a:off x="-1333500" y="2647950"/>
            <a:ext cx="1257300" cy="1016000"/>
          </a:xfrm>
          <a:prstGeom prst="rect">
            <a:avLst/>
          </a:prstGeom>
          <a:noFill/>
        </p:spPr>
        <p:txBody>
          <a:bodyPr>
            <a:spAutoFit/>
          </a:bodyPr>
          <a:lstStyle/>
          <a:p>
            <a:pPr algn="r" fontAlgn="auto">
              <a:spcBef>
                <a:spcPts val="0"/>
              </a:spcBef>
              <a:spcAft>
                <a:spcPts val="0"/>
              </a:spcAft>
              <a:defRPr/>
            </a:pPr>
            <a:r>
              <a:rPr lang="sv-SE" sz="1000" b="1">
                <a:latin typeface="+mn-lt"/>
                <a:cs typeface="+mn-cs"/>
              </a:rPr>
              <a:t>Punktlista nivå 1:</a:t>
            </a:r>
          </a:p>
          <a:p>
            <a:pPr algn="r" fontAlgn="auto">
              <a:spcBef>
                <a:spcPts val="0"/>
              </a:spcBef>
              <a:spcAft>
                <a:spcPts val="0"/>
              </a:spcAft>
              <a:defRPr/>
            </a:pPr>
            <a:r>
              <a:rPr lang="sv-SE" sz="1000">
                <a:latin typeface="+mn-lt"/>
                <a:cs typeface="+mn-cs"/>
              </a:rPr>
              <a:t>Century Gothic,</a:t>
            </a:r>
            <a:br>
              <a:rPr lang="sv-SE" sz="1000">
                <a:latin typeface="+mn-lt"/>
                <a:cs typeface="+mn-cs"/>
              </a:rPr>
            </a:br>
            <a:r>
              <a:rPr lang="sv-SE" sz="1000">
                <a:latin typeface="+mn-lt"/>
                <a:cs typeface="+mn-cs"/>
              </a:rPr>
              <a:t>bold 19pt</a:t>
            </a:r>
          </a:p>
          <a:p>
            <a:pPr algn="r" fontAlgn="auto">
              <a:spcBef>
                <a:spcPts val="0"/>
              </a:spcBef>
              <a:spcAft>
                <a:spcPts val="0"/>
              </a:spcAft>
              <a:defRPr/>
            </a:pPr>
            <a:r>
              <a:rPr lang="sv-SE" sz="1000" b="1">
                <a:latin typeface="+mn-lt"/>
                <a:cs typeface="+mn-cs"/>
              </a:rPr>
              <a:t>Nivå 2:</a:t>
            </a:r>
          </a:p>
          <a:p>
            <a:pPr algn="r" fontAlgn="auto">
              <a:spcBef>
                <a:spcPts val="0"/>
              </a:spcBef>
              <a:spcAft>
                <a:spcPts val="0"/>
              </a:spcAft>
              <a:defRPr/>
            </a:pPr>
            <a:r>
              <a:rPr lang="sv-SE" sz="1000">
                <a:latin typeface="+mn-lt"/>
                <a:cs typeface="+mn-cs"/>
              </a:rPr>
              <a:t>Century Gothic normal 19pt</a:t>
            </a:r>
          </a:p>
        </p:txBody>
      </p:sp>
      <p:sp>
        <p:nvSpPr>
          <p:cNvPr id="7" name="textruta 12"/>
          <p:cNvSpPr txBox="1"/>
          <p:nvPr userDrawn="1"/>
        </p:nvSpPr>
        <p:spPr>
          <a:xfrm>
            <a:off x="-1333500" y="1209675"/>
            <a:ext cx="1257300" cy="554038"/>
          </a:xfrm>
          <a:prstGeom prst="rect">
            <a:avLst/>
          </a:prstGeom>
          <a:noFill/>
        </p:spPr>
        <p:txBody>
          <a:bodyPr>
            <a:spAutoFit/>
          </a:bodyPr>
          <a:lstStyle/>
          <a:p>
            <a:pPr algn="r" fontAlgn="auto">
              <a:spcBef>
                <a:spcPts val="0"/>
              </a:spcBef>
              <a:spcAft>
                <a:spcPts val="0"/>
              </a:spcAft>
              <a:defRPr/>
            </a:pPr>
            <a:r>
              <a:rPr lang="sv-SE" sz="1000" b="1">
                <a:latin typeface="+mn-lt"/>
                <a:cs typeface="+mn-cs"/>
              </a:rPr>
              <a:t>Rubrik:</a:t>
            </a:r>
          </a:p>
          <a:p>
            <a:pPr algn="r" fontAlgn="auto">
              <a:spcBef>
                <a:spcPts val="0"/>
              </a:spcBef>
              <a:spcAft>
                <a:spcPts val="0"/>
              </a:spcAft>
              <a:defRPr/>
            </a:pPr>
            <a:r>
              <a:rPr lang="sv-SE" sz="1000">
                <a:latin typeface="+mn-lt"/>
                <a:cs typeface="+mn-cs"/>
              </a:rPr>
              <a:t>Century Gothic,</a:t>
            </a:r>
            <a:br>
              <a:rPr lang="sv-SE" sz="1000">
                <a:latin typeface="+mn-lt"/>
                <a:cs typeface="+mn-cs"/>
              </a:rPr>
            </a:br>
            <a:r>
              <a:rPr lang="sv-SE" sz="1000">
                <a:latin typeface="+mn-lt"/>
                <a:cs typeface="+mn-cs"/>
              </a:rPr>
              <a:t>bold 33pt</a:t>
            </a:r>
          </a:p>
        </p:txBody>
      </p:sp>
      <p:sp>
        <p:nvSpPr>
          <p:cNvPr id="2" name="Rubrik 1"/>
          <p:cNvSpPr>
            <a:spLocks noGrp="1"/>
          </p:cNvSpPr>
          <p:nvPr>
            <p:ph type="title"/>
          </p:nvPr>
        </p:nvSpPr>
        <p:spPr>
          <a:xfrm>
            <a:off x="801688" y="687600"/>
            <a:ext cx="6951600" cy="1296144"/>
          </a:xfrm>
        </p:spPr>
        <p:txBody>
          <a:bodyPr/>
          <a:lstStyle/>
          <a:p>
            <a:r>
              <a:rPr lang="sv-SE" smtClean="0"/>
              <a:t>Klicka här för att ändra format</a:t>
            </a:r>
            <a:endParaRPr lang="sv-SE" dirty="0"/>
          </a:p>
        </p:txBody>
      </p:sp>
      <p:sp>
        <p:nvSpPr>
          <p:cNvPr id="8" name="Platshållare för innehåll 7"/>
          <p:cNvSpPr>
            <a:spLocks noGrp="1"/>
          </p:cNvSpPr>
          <p:nvPr>
            <p:ph sz="quarter" idx="13"/>
          </p:nvPr>
        </p:nvSpPr>
        <p:spPr>
          <a:xfrm>
            <a:off x="801688" y="2059269"/>
            <a:ext cx="3410272" cy="3708400"/>
          </a:xfrm>
        </p:spPr>
        <p:txBody>
          <a:bodyPr/>
          <a:lstStyle>
            <a:lvl1pPr>
              <a:spcBef>
                <a:spcPts val="800"/>
              </a:spcBef>
              <a:defRPr/>
            </a:lvl1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9" name="Platshållare för bild 8"/>
          <p:cNvSpPr>
            <a:spLocks noGrp="1"/>
          </p:cNvSpPr>
          <p:nvPr>
            <p:ph type="pic" sz="quarter" idx="14"/>
          </p:nvPr>
        </p:nvSpPr>
        <p:spPr>
          <a:xfrm>
            <a:off x="4325509" y="2128871"/>
            <a:ext cx="3299791" cy="3095625"/>
          </a:xfrm>
        </p:spPr>
        <p:txBody>
          <a:bodyPr rtlCol="0">
            <a:noAutofit/>
          </a:bodyPr>
          <a:lstStyle>
            <a:lvl1pPr marL="0" indent="0">
              <a:buNone/>
              <a:defRPr b="0"/>
            </a:lvl1pPr>
          </a:lstStyle>
          <a:p>
            <a:pPr lvl="0"/>
            <a:r>
              <a:rPr lang="sv-SE" noProof="0" smtClean="0"/>
              <a:t>Klicka på ikonen för att lägga till en bild</a:t>
            </a:r>
            <a:endParaRPr lang="sv-SE" noProof="0" dirty="0"/>
          </a:p>
        </p:txBody>
      </p:sp>
      <p:sp>
        <p:nvSpPr>
          <p:cNvPr id="12" name="Platshållare för text 11"/>
          <p:cNvSpPr>
            <a:spLocks noGrp="1"/>
          </p:cNvSpPr>
          <p:nvPr>
            <p:ph type="body" sz="quarter" idx="15"/>
          </p:nvPr>
        </p:nvSpPr>
        <p:spPr>
          <a:xfrm>
            <a:off x="4323723" y="5299364"/>
            <a:ext cx="3312220" cy="471487"/>
          </a:xfrm>
        </p:spPr>
        <p:txBody>
          <a:bodyPr/>
          <a:lstStyle>
            <a:lvl1pPr marL="0" indent="0">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smtClean="0"/>
              <a:t>Klicka här för att ändra format på bakgrundstexten</a:t>
            </a:r>
          </a:p>
        </p:txBody>
      </p:sp>
      <p:sp>
        <p:nvSpPr>
          <p:cNvPr id="10" name="Platshållare för datum 3"/>
          <p:cNvSpPr>
            <a:spLocks noGrp="1"/>
          </p:cNvSpPr>
          <p:nvPr>
            <p:ph type="dt" sz="half" idx="16"/>
          </p:nvPr>
        </p:nvSpPr>
        <p:spPr/>
        <p:txBody>
          <a:bodyPr/>
          <a:lstStyle>
            <a:lvl1pPr>
              <a:defRPr/>
            </a:lvl1pPr>
          </a:lstStyle>
          <a:p>
            <a:pPr>
              <a:defRPr/>
            </a:pPr>
            <a:fld id="{A25952FC-643E-479E-84F0-5FBBCE415277}" type="datetime1">
              <a:rPr lang="sv-SE"/>
              <a:pPr>
                <a:defRPr/>
              </a:pPr>
              <a:t>2018-03-27</a:t>
            </a:fld>
            <a:endParaRPr lang="sv-SE"/>
          </a:p>
        </p:txBody>
      </p:sp>
      <p:sp>
        <p:nvSpPr>
          <p:cNvPr id="11" name="Platshållare för sidfot 4"/>
          <p:cNvSpPr>
            <a:spLocks noGrp="1"/>
          </p:cNvSpPr>
          <p:nvPr>
            <p:ph type="ftr" sz="quarter" idx="17"/>
          </p:nvPr>
        </p:nvSpPr>
        <p:spPr/>
        <p:txBody>
          <a:bodyPr/>
          <a:lstStyle>
            <a:lvl1pPr>
              <a:defRPr/>
            </a:lvl1pPr>
          </a:lstStyle>
          <a:p>
            <a:pPr>
              <a:defRPr/>
            </a:pPr>
            <a:endParaRPr lang="sv-SE"/>
          </a:p>
        </p:txBody>
      </p:sp>
      <p:sp>
        <p:nvSpPr>
          <p:cNvPr id="13" name="Platshållare för bildnummer 5"/>
          <p:cNvSpPr>
            <a:spLocks noGrp="1"/>
          </p:cNvSpPr>
          <p:nvPr>
            <p:ph type="sldNum" sz="quarter" idx="18"/>
          </p:nvPr>
        </p:nvSpPr>
        <p:spPr/>
        <p:txBody>
          <a:bodyPr/>
          <a:lstStyle>
            <a:lvl1pPr>
              <a:defRPr/>
            </a:lvl1pPr>
          </a:lstStyle>
          <a:p>
            <a:pPr>
              <a:defRPr/>
            </a:pPr>
            <a:fld id="{A56CE43E-4001-4EBB-9DAD-2355D349C5F6}" type="slidenum">
              <a:rPr lang="sv-SE"/>
              <a:pPr>
                <a:defRPr/>
              </a:pPr>
              <a:t>‹#›</a:t>
            </a:fld>
            <a:endParaRPr lang="sv-SE"/>
          </a:p>
        </p:txBody>
      </p:sp>
    </p:spTree>
    <p:extLst>
      <p:ext uri="{BB962C8B-B14F-4D97-AF65-F5344CB8AC3E}">
        <p14:creationId xmlns:p14="http://schemas.microsoft.com/office/powerpoint/2010/main" val="25375556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Rubrik, text och bild">
    <p:spTree>
      <p:nvGrpSpPr>
        <p:cNvPr id="1" name=""/>
        <p:cNvGrpSpPr/>
        <p:nvPr/>
      </p:nvGrpSpPr>
      <p:grpSpPr>
        <a:xfrm>
          <a:off x="0" y="0"/>
          <a:ext cx="0" cy="0"/>
          <a:chOff x="0" y="0"/>
          <a:chExt cx="0" cy="0"/>
        </a:xfrm>
      </p:grpSpPr>
      <p:sp>
        <p:nvSpPr>
          <p:cNvPr id="6" name="textruta 10"/>
          <p:cNvSpPr txBox="1"/>
          <p:nvPr userDrawn="1"/>
        </p:nvSpPr>
        <p:spPr>
          <a:xfrm>
            <a:off x="9277350" y="2647950"/>
            <a:ext cx="1257300" cy="1016000"/>
          </a:xfrm>
          <a:prstGeom prst="rect">
            <a:avLst/>
          </a:prstGeom>
          <a:noFill/>
        </p:spPr>
        <p:txBody>
          <a:bodyPr>
            <a:spAutoFit/>
          </a:bodyPr>
          <a:lstStyle/>
          <a:p>
            <a:pPr fontAlgn="auto">
              <a:spcBef>
                <a:spcPts val="0"/>
              </a:spcBef>
              <a:spcAft>
                <a:spcPts val="0"/>
              </a:spcAft>
              <a:defRPr/>
            </a:pPr>
            <a:r>
              <a:rPr lang="sv-SE" sz="1000" b="1">
                <a:latin typeface="+mn-lt"/>
                <a:cs typeface="+mn-cs"/>
              </a:rPr>
              <a:t>Punktlista nivå 1:</a:t>
            </a:r>
          </a:p>
          <a:p>
            <a:pPr fontAlgn="auto">
              <a:spcBef>
                <a:spcPts val="0"/>
              </a:spcBef>
              <a:spcAft>
                <a:spcPts val="0"/>
              </a:spcAft>
              <a:defRPr/>
            </a:pPr>
            <a:r>
              <a:rPr lang="sv-SE" sz="1000">
                <a:latin typeface="+mn-lt"/>
                <a:cs typeface="+mn-cs"/>
              </a:rPr>
              <a:t>Century Gothic,</a:t>
            </a:r>
            <a:br>
              <a:rPr lang="sv-SE" sz="1000">
                <a:latin typeface="+mn-lt"/>
                <a:cs typeface="+mn-cs"/>
              </a:rPr>
            </a:br>
            <a:r>
              <a:rPr lang="sv-SE" sz="1000">
                <a:latin typeface="+mn-lt"/>
                <a:cs typeface="+mn-cs"/>
              </a:rPr>
              <a:t>bold 19pt</a:t>
            </a:r>
          </a:p>
          <a:p>
            <a:pPr fontAlgn="auto">
              <a:spcBef>
                <a:spcPts val="0"/>
              </a:spcBef>
              <a:spcAft>
                <a:spcPts val="0"/>
              </a:spcAft>
              <a:defRPr/>
            </a:pPr>
            <a:r>
              <a:rPr lang="sv-SE" sz="1000" b="1">
                <a:latin typeface="+mn-lt"/>
                <a:cs typeface="+mn-cs"/>
              </a:rPr>
              <a:t>Nivå 2:</a:t>
            </a:r>
          </a:p>
          <a:p>
            <a:pPr fontAlgn="auto">
              <a:spcBef>
                <a:spcPts val="0"/>
              </a:spcBef>
              <a:spcAft>
                <a:spcPts val="0"/>
              </a:spcAft>
              <a:defRPr/>
            </a:pPr>
            <a:r>
              <a:rPr lang="sv-SE" sz="1000">
                <a:latin typeface="+mn-lt"/>
                <a:cs typeface="+mn-cs"/>
              </a:rPr>
              <a:t>Century Gothic normal 19pt</a:t>
            </a:r>
          </a:p>
        </p:txBody>
      </p:sp>
      <p:sp>
        <p:nvSpPr>
          <p:cNvPr id="7" name="textruta 12"/>
          <p:cNvSpPr txBox="1"/>
          <p:nvPr userDrawn="1"/>
        </p:nvSpPr>
        <p:spPr>
          <a:xfrm>
            <a:off x="-1333500" y="1209675"/>
            <a:ext cx="1257300" cy="554038"/>
          </a:xfrm>
          <a:prstGeom prst="rect">
            <a:avLst/>
          </a:prstGeom>
          <a:noFill/>
        </p:spPr>
        <p:txBody>
          <a:bodyPr>
            <a:spAutoFit/>
          </a:bodyPr>
          <a:lstStyle/>
          <a:p>
            <a:pPr algn="r" fontAlgn="auto">
              <a:spcBef>
                <a:spcPts val="0"/>
              </a:spcBef>
              <a:spcAft>
                <a:spcPts val="0"/>
              </a:spcAft>
              <a:defRPr/>
            </a:pPr>
            <a:r>
              <a:rPr lang="sv-SE" sz="1000" b="1">
                <a:latin typeface="+mn-lt"/>
                <a:cs typeface="+mn-cs"/>
              </a:rPr>
              <a:t>Rubrik:</a:t>
            </a:r>
          </a:p>
          <a:p>
            <a:pPr algn="r" fontAlgn="auto">
              <a:spcBef>
                <a:spcPts val="0"/>
              </a:spcBef>
              <a:spcAft>
                <a:spcPts val="0"/>
              </a:spcAft>
              <a:defRPr/>
            </a:pPr>
            <a:r>
              <a:rPr lang="sv-SE" sz="1000">
                <a:latin typeface="+mn-lt"/>
                <a:cs typeface="+mn-cs"/>
              </a:rPr>
              <a:t>Century Gothic,</a:t>
            </a:r>
            <a:br>
              <a:rPr lang="sv-SE" sz="1000">
                <a:latin typeface="+mn-lt"/>
                <a:cs typeface="+mn-cs"/>
              </a:rPr>
            </a:br>
            <a:r>
              <a:rPr lang="sv-SE" sz="1000">
                <a:latin typeface="+mn-lt"/>
                <a:cs typeface="+mn-cs"/>
              </a:rPr>
              <a:t>bold 33pt</a:t>
            </a:r>
          </a:p>
        </p:txBody>
      </p:sp>
      <p:sp>
        <p:nvSpPr>
          <p:cNvPr id="2" name="Rubrik 1"/>
          <p:cNvSpPr>
            <a:spLocks noGrp="1"/>
          </p:cNvSpPr>
          <p:nvPr>
            <p:ph type="title"/>
          </p:nvPr>
        </p:nvSpPr>
        <p:spPr>
          <a:xfrm>
            <a:off x="803844" y="687600"/>
            <a:ext cx="6957444" cy="1296144"/>
          </a:xfrm>
        </p:spPr>
        <p:txBody>
          <a:bodyPr/>
          <a:lstStyle/>
          <a:p>
            <a:r>
              <a:rPr lang="sv-SE" smtClean="0"/>
              <a:t>Klicka här för att ändra format</a:t>
            </a:r>
            <a:endParaRPr lang="sv-SE" dirty="0"/>
          </a:p>
        </p:txBody>
      </p:sp>
      <p:sp>
        <p:nvSpPr>
          <p:cNvPr id="8" name="Platshållare för innehåll 7"/>
          <p:cNvSpPr>
            <a:spLocks noGrp="1"/>
          </p:cNvSpPr>
          <p:nvPr>
            <p:ph sz="quarter" idx="13"/>
          </p:nvPr>
        </p:nvSpPr>
        <p:spPr>
          <a:xfrm>
            <a:off x="4224016" y="2059200"/>
            <a:ext cx="3537272" cy="3165227"/>
          </a:xfrm>
        </p:spPr>
        <p:txBody>
          <a:bodyPr/>
          <a:lstStyle>
            <a:lvl1pPr>
              <a:spcBef>
                <a:spcPts val="800"/>
              </a:spcBef>
              <a:defRPr/>
            </a:lvl1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9" name="Platshållare för bild 8"/>
          <p:cNvSpPr>
            <a:spLocks noGrp="1"/>
          </p:cNvSpPr>
          <p:nvPr>
            <p:ph type="pic" sz="quarter" idx="14"/>
          </p:nvPr>
        </p:nvSpPr>
        <p:spPr>
          <a:xfrm>
            <a:off x="801688" y="2127600"/>
            <a:ext cx="3299791" cy="3441117"/>
          </a:xfrm>
        </p:spPr>
        <p:txBody>
          <a:bodyPr rtlCol="0">
            <a:noAutofit/>
          </a:bodyPr>
          <a:lstStyle>
            <a:lvl1pPr marL="0" indent="0">
              <a:buNone/>
              <a:defRPr b="0"/>
            </a:lvl1pPr>
          </a:lstStyle>
          <a:p>
            <a:pPr lvl="0"/>
            <a:r>
              <a:rPr lang="sv-SE" noProof="0" smtClean="0"/>
              <a:t>Klicka på ikonen för att lägga till en bild</a:t>
            </a:r>
            <a:endParaRPr lang="sv-SE" noProof="0" dirty="0"/>
          </a:p>
        </p:txBody>
      </p:sp>
      <p:sp>
        <p:nvSpPr>
          <p:cNvPr id="15" name="Platshållare för text 11"/>
          <p:cNvSpPr>
            <a:spLocks noGrp="1"/>
          </p:cNvSpPr>
          <p:nvPr>
            <p:ph type="body" sz="quarter" idx="15"/>
          </p:nvPr>
        </p:nvSpPr>
        <p:spPr>
          <a:xfrm>
            <a:off x="4335464" y="5221275"/>
            <a:ext cx="3422236" cy="367200"/>
          </a:xfrm>
        </p:spPr>
        <p:txBody>
          <a:bodyPr anchor="b"/>
          <a:lstStyle>
            <a:lvl1pPr marL="0" indent="0" algn="l">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smtClean="0"/>
              <a:t>Klicka här för att ändra format på bakgrundstexten</a:t>
            </a:r>
          </a:p>
        </p:txBody>
      </p:sp>
      <p:sp>
        <p:nvSpPr>
          <p:cNvPr id="10" name="Platshållare för datum 3"/>
          <p:cNvSpPr>
            <a:spLocks noGrp="1"/>
          </p:cNvSpPr>
          <p:nvPr>
            <p:ph type="dt" sz="half" idx="16"/>
          </p:nvPr>
        </p:nvSpPr>
        <p:spPr/>
        <p:txBody>
          <a:bodyPr/>
          <a:lstStyle>
            <a:lvl1pPr>
              <a:defRPr/>
            </a:lvl1pPr>
          </a:lstStyle>
          <a:p>
            <a:pPr>
              <a:defRPr/>
            </a:pPr>
            <a:fld id="{7E3ED6D7-5298-4953-BC2D-7FCC1501526F}" type="datetime1">
              <a:rPr lang="sv-SE"/>
              <a:pPr>
                <a:defRPr/>
              </a:pPr>
              <a:t>2018-03-27</a:t>
            </a:fld>
            <a:endParaRPr lang="sv-SE"/>
          </a:p>
        </p:txBody>
      </p:sp>
      <p:sp>
        <p:nvSpPr>
          <p:cNvPr id="11" name="Platshållare för sidfot 4"/>
          <p:cNvSpPr>
            <a:spLocks noGrp="1"/>
          </p:cNvSpPr>
          <p:nvPr>
            <p:ph type="ftr" sz="quarter" idx="17"/>
          </p:nvPr>
        </p:nvSpPr>
        <p:spPr/>
        <p:txBody>
          <a:bodyPr/>
          <a:lstStyle>
            <a:lvl1pPr>
              <a:defRPr/>
            </a:lvl1pPr>
          </a:lstStyle>
          <a:p>
            <a:pPr>
              <a:defRPr/>
            </a:pPr>
            <a:endParaRPr lang="sv-SE"/>
          </a:p>
        </p:txBody>
      </p:sp>
      <p:sp>
        <p:nvSpPr>
          <p:cNvPr id="12" name="Platshållare för bildnummer 5"/>
          <p:cNvSpPr>
            <a:spLocks noGrp="1"/>
          </p:cNvSpPr>
          <p:nvPr>
            <p:ph type="sldNum" sz="quarter" idx="18"/>
          </p:nvPr>
        </p:nvSpPr>
        <p:spPr/>
        <p:txBody>
          <a:bodyPr/>
          <a:lstStyle>
            <a:lvl1pPr>
              <a:defRPr/>
            </a:lvl1pPr>
          </a:lstStyle>
          <a:p>
            <a:pPr>
              <a:defRPr/>
            </a:pPr>
            <a:fld id="{F84F4E9E-1EB9-4722-8CF3-CA2D145B5201}" type="slidenum">
              <a:rPr lang="sv-SE"/>
              <a:pPr>
                <a:defRPr/>
              </a:pPr>
              <a:t>‹#›</a:t>
            </a:fld>
            <a:endParaRPr lang="sv-SE"/>
          </a:p>
        </p:txBody>
      </p:sp>
    </p:spTree>
    <p:extLst>
      <p:ext uri="{BB962C8B-B14F-4D97-AF65-F5344CB8AC3E}">
        <p14:creationId xmlns:p14="http://schemas.microsoft.com/office/powerpoint/2010/main" val="34104354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3" name="textruta 5"/>
          <p:cNvSpPr txBox="1"/>
          <p:nvPr userDrawn="1"/>
        </p:nvSpPr>
        <p:spPr>
          <a:xfrm>
            <a:off x="-1333500" y="1209675"/>
            <a:ext cx="1257300" cy="554038"/>
          </a:xfrm>
          <a:prstGeom prst="rect">
            <a:avLst/>
          </a:prstGeom>
          <a:noFill/>
        </p:spPr>
        <p:txBody>
          <a:bodyPr>
            <a:spAutoFit/>
          </a:bodyPr>
          <a:lstStyle/>
          <a:p>
            <a:pPr algn="r" fontAlgn="auto">
              <a:spcBef>
                <a:spcPts val="0"/>
              </a:spcBef>
              <a:spcAft>
                <a:spcPts val="0"/>
              </a:spcAft>
              <a:defRPr/>
            </a:pPr>
            <a:r>
              <a:rPr lang="sv-SE" sz="1000" b="1">
                <a:latin typeface="+mn-lt"/>
                <a:cs typeface="+mn-cs"/>
              </a:rPr>
              <a:t>Rubrik:</a:t>
            </a:r>
          </a:p>
          <a:p>
            <a:pPr algn="r" fontAlgn="auto">
              <a:spcBef>
                <a:spcPts val="0"/>
              </a:spcBef>
              <a:spcAft>
                <a:spcPts val="0"/>
              </a:spcAft>
              <a:defRPr/>
            </a:pPr>
            <a:r>
              <a:rPr lang="sv-SE" sz="1000">
                <a:latin typeface="+mn-lt"/>
                <a:cs typeface="+mn-cs"/>
              </a:rPr>
              <a:t>Century Gothic,</a:t>
            </a:r>
            <a:br>
              <a:rPr lang="sv-SE" sz="1000">
                <a:latin typeface="+mn-lt"/>
                <a:cs typeface="+mn-cs"/>
              </a:rPr>
            </a:br>
            <a:r>
              <a:rPr lang="sv-SE" sz="1000">
                <a:latin typeface="+mn-lt"/>
                <a:cs typeface="+mn-cs"/>
              </a:rPr>
              <a:t>bold 33pt</a:t>
            </a:r>
          </a:p>
        </p:txBody>
      </p:sp>
      <p:sp>
        <p:nvSpPr>
          <p:cNvPr id="2" name="Rubrik 1"/>
          <p:cNvSpPr>
            <a:spLocks noGrp="1"/>
          </p:cNvSpPr>
          <p:nvPr>
            <p:ph type="title"/>
          </p:nvPr>
        </p:nvSpPr>
        <p:spPr>
          <a:xfrm>
            <a:off x="803844" y="687600"/>
            <a:ext cx="6957444" cy="1296144"/>
          </a:xfrm>
        </p:spPr>
        <p:txBody>
          <a:bodyPr/>
          <a:lstStyle/>
          <a:p>
            <a:r>
              <a:rPr lang="sv-SE" smtClean="0"/>
              <a:t>Klicka här för att ändra format</a:t>
            </a:r>
            <a:endParaRPr lang="sv-SE" dirty="0"/>
          </a:p>
        </p:txBody>
      </p:sp>
      <p:sp>
        <p:nvSpPr>
          <p:cNvPr id="4" name="Platshållare för datum 2"/>
          <p:cNvSpPr>
            <a:spLocks noGrp="1"/>
          </p:cNvSpPr>
          <p:nvPr>
            <p:ph type="dt" sz="half" idx="10"/>
          </p:nvPr>
        </p:nvSpPr>
        <p:spPr/>
        <p:txBody>
          <a:bodyPr/>
          <a:lstStyle>
            <a:lvl1pPr>
              <a:defRPr/>
            </a:lvl1pPr>
          </a:lstStyle>
          <a:p>
            <a:pPr>
              <a:defRPr/>
            </a:pPr>
            <a:fld id="{AB2C970C-2CBC-48D3-8B56-5831BFCBD247}" type="datetime1">
              <a:rPr lang="sv-SE"/>
              <a:pPr>
                <a:defRPr/>
              </a:pPr>
              <a:t>2018-03-27</a:t>
            </a:fld>
            <a:endParaRPr lang="sv-SE"/>
          </a:p>
        </p:txBody>
      </p:sp>
      <p:sp>
        <p:nvSpPr>
          <p:cNvPr id="5" name="Platshållare för sidfot 3"/>
          <p:cNvSpPr>
            <a:spLocks noGrp="1"/>
          </p:cNvSpPr>
          <p:nvPr>
            <p:ph type="ftr" sz="quarter" idx="11"/>
          </p:nvPr>
        </p:nvSpPr>
        <p:spPr/>
        <p:txBody>
          <a:bodyPr/>
          <a:lstStyle>
            <a:lvl1pPr>
              <a:defRPr/>
            </a:lvl1pPr>
          </a:lstStyle>
          <a:p>
            <a:pPr>
              <a:defRPr/>
            </a:pPr>
            <a:endParaRPr lang="sv-SE"/>
          </a:p>
        </p:txBody>
      </p:sp>
      <p:sp>
        <p:nvSpPr>
          <p:cNvPr id="6" name="Platshållare för bildnummer 4"/>
          <p:cNvSpPr>
            <a:spLocks noGrp="1"/>
          </p:cNvSpPr>
          <p:nvPr>
            <p:ph type="sldNum" sz="quarter" idx="12"/>
          </p:nvPr>
        </p:nvSpPr>
        <p:spPr/>
        <p:txBody>
          <a:bodyPr/>
          <a:lstStyle>
            <a:lvl1pPr>
              <a:defRPr/>
            </a:lvl1pPr>
          </a:lstStyle>
          <a:p>
            <a:pPr>
              <a:defRPr/>
            </a:pPr>
            <a:fld id="{3F00E1D8-1012-4608-BEDC-4907E7C06F1E}" type="slidenum">
              <a:rPr lang="sv-SE"/>
              <a:pPr>
                <a:defRPr/>
              </a:pPr>
              <a:t>‹#›</a:t>
            </a:fld>
            <a:endParaRPr lang="sv-SE"/>
          </a:p>
        </p:txBody>
      </p:sp>
    </p:spTree>
    <p:extLst>
      <p:ext uri="{BB962C8B-B14F-4D97-AF65-F5344CB8AC3E}">
        <p14:creationId xmlns:p14="http://schemas.microsoft.com/office/powerpoint/2010/main" val="154693466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Rubrik och bild">
    <p:spTree>
      <p:nvGrpSpPr>
        <p:cNvPr id="1" name=""/>
        <p:cNvGrpSpPr/>
        <p:nvPr/>
      </p:nvGrpSpPr>
      <p:grpSpPr>
        <a:xfrm>
          <a:off x="0" y="0"/>
          <a:ext cx="0" cy="0"/>
          <a:chOff x="0" y="0"/>
          <a:chExt cx="0" cy="0"/>
        </a:xfrm>
      </p:grpSpPr>
      <p:sp>
        <p:nvSpPr>
          <p:cNvPr id="5" name="textruta 9"/>
          <p:cNvSpPr txBox="1"/>
          <p:nvPr userDrawn="1"/>
        </p:nvSpPr>
        <p:spPr>
          <a:xfrm>
            <a:off x="-1333500" y="1209675"/>
            <a:ext cx="1257300" cy="554038"/>
          </a:xfrm>
          <a:prstGeom prst="rect">
            <a:avLst/>
          </a:prstGeom>
          <a:noFill/>
        </p:spPr>
        <p:txBody>
          <a:bodyPr>
            <a:spAutoFit/>
          </a:bodyPr>
          <a:lstStyle/>
          <a:p>
            <a:pPr algn="r" fontAlgn="auto">
              <a:spcBef>
                <a:spcPts val="0"/>
              </a:spcBef>
              <a:spcAft>
                <a:spcPts val="0"/>
              </a:spcAft>
              <a:defRPr/>
            </a:pPr>
            <a:r>
              <a:rPr lang="sv-SE" sz="1000" b="1">
                <a:latin typeface="+mn-lt"/>
                <a:cs typeface="+mn-cs"/>
              </a:rPr>
              <a:t>Rubrik:</a:t>
            </a:r>
          </a:p>
          <a:p>
            <a:pPr algn="r" fontAlgn="auto">
              <a:spcBef>
                <a:spcPts val="0"/>
              </a:spcBef>
              <a:spcAft>
                <a:spcPts val="0"/>
              </a:spcAft>
              <a:defRPr/>
            </a:pPr>
            <a:r>
              <a:rPr lang="sv-SE" sz="1000">
                <a:latin typeface="+mn-lt"/>
                <a:cs typeface="+mn-cs"/>
              </a:rPr>
              <a:t>Century Gothic,</a:t>
            </a:r>
            <a:br>
              <a:rPr lang="sv-SE" sz="1000">
                <a:latin typeface="+mn-lt"/>
                <a:cs typeface="+mn-cs"/>
              </a:rPr>
            </a:br>
            <a:r>
              <a:rPr lang="sv-SE" sz="1000">
                <a:latin typeface="+mn-lt"/>
                <a:cs typeface="+mn-cs"/>
              </a:rPr>
              <a:t>bold 33pt</a:t>
            </a:r>
          </a:p>
        </p:txBody>
      </p:sp>
      <p:sp>
        <p:nvSpPr>
          <p:cNvPr id="2" name="Rubrik 1"/>
          <p:cNvSpPr>
            <a:spLocks noGrp="1"/>
          </p:cNvSpPr>
          <p:nvPr>
            <p:ph type="title"/>
          </p:nvPr>
        </p:nvSpPr>
        <p:spPr>
          <a:xfrm>
            <a:off x="803844" y="687600"/>
            <a:ext cx="6828537" cy="1296144"/>
          </a:xfrm>
        </p:spPr>
        <p:txBody>
          <a:bodyPr/>
          <a:lstStyle/>
          <a:p>
            <a:r>
              <a:rPr lang="sv-SE" smtClean="0"/>
              <a:t>Klicka här för att ändra format</a:t>
            </a:r>
            <a:endParaRPr lang="sv-SE" dirty="0"/>
          </a:p>
        </p:txBody>
      </p:sp>
      <p:sp>
        <p:nvSpPr>
          <p:cNvPr id="8" name="Platshållare för bild 7"/>
          <p:cNvSpPr>
            <a:spLocks noGrp="1"/>
          </p:cNvSpPr>
          <p:nvPr>
            <p:ph type="pic" sz="quarter" idx="13"/>
          </p:nvPr>
        </p:nvSpPr>
        <p:spPr>
          <a:xfrm>
            <a:off x="801688" y="2074072"/>
            <a:ext cx="6832600" cy="3438525"/>
          </a:xfrm>
        </p:spPr>
        <p:txBody>
          <a:bodyPr rtlCol="0">
            <a:noAutofit/>
          </a:bodyPr>
          <a:lstStyle>
            <a:lvl1pPr marL="0" indent="0">
              <a:buNone/>
              <a:defRPr b="0"/>
            </a:lvl1pPr>
          </a:lstStyle>
          <a:p>
            <a:pPr lvl="0"/>
            <a:r>
              <a:rPr lang="sv-SE" noProof="0" smtClean="0"/>
              <a:t>Klicka på ikonen för att lägga till en bild</a:t>
            </a:r>
            <a:endParaRPr lang="sv-SE" noProof="0"/>
          </a:p>
        </p:txBody>
      </p:sp>
      <p:sp>
        <p:nvSpPr>
          <p:cNvPr id="9" name="Platshållare för text 11"/>
          <p:cNvSpPr>
            <a:spLocks noGrp="1"/>
          </p:cNvSpPr>
          <p:nvPr>
            <p:ph type="body" sz="quarter" idx="15"/>
          </p:nvPr>
        </p:nvSpPr>
        <p:spPr>
          <a:xfrm>
            <a:off x="4324928" y="5612277"/>
            <a:ext cx="3312220" cy="153853"/>
          </a:xfrm>
        </p:spPr>
        <p:txBody>
          <a:bodyPr/>
          <a:lstStyle>
            <a:lvl1pPr marL="0" indent="0" algn="r">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smtClean="0"/>
              <a:t>Klicka här för att ändra format på bakgrundstexten</a:t>
            </a:r>
          </a:p>
        </p:txBody>
      </p:sp>
      <p:sp>
        <p:nvSpPr>
          <p:cNvPr id="6" name="Platshållare för datum 2"/>
          <p:cNvSpPr>
            <a:spLocks noGrp="1"/>
          </p:cNvSpPr>
          <p:nvPr>
            <p:ph type="dt" sz="half" idx="16"/>
          </p:nvPr>
        </p:nvSpPr>
        <p:spPr/>
        <p:txBody>
          <a:bodyPr/>
          <a:lstStyle>
            <a:lvl1pPr>
              <a:defRPr/>
            </a:lvl1pPr>
          </a:lstStyle>
          <a:p>
            <a:pPr>
              <a:defRPr/>
            </a:pPr>
            <a:fld id="{60E60289-52B7-4293-BB91-631AA450D87B}" type="datetime1">
              <a:rPr lang="sv-SE"/>
              <a:pPr>
                <a:defRPr/>
              </a:pPr>
              <a:t>2018-03-27</a:t>
            </a:fld>
            <a:endParaRPr lang="sv-SE"/>
          </a:p>
        </p:txBody>
      </p:sp>
      <p:sp>
        <p:nvSpPr>
          <p:cNvPr id="7" name="Platshållare för sidfot 3"/>
          <p:cNvSpPr>
            <a:spLocks noGrp="1"/>
          </p:cNvSpPr>
          <p:nvPr>
            <p:ph type="ftr" sz="quarter" idx="17"/>
          </p:nvPr>
        </p:nvSpPr>
        <p:spPr/>
        <p:txBody>
          <a:bodyPr/>
          <a:lstStyle>
            <a:lvl1pPr>
              <a:defRPr/>
            </a:lvl1pPr>
          </a:lstStyle>
          <a:p>
            <a:pPr>
              <a:defRPr/>
            </a:pPr>
            <a:endParaRPr lang="sv-SE"/>
          </a:p>
        </p:txBody>
      </p:sp>
      <p:sp>
        <p:nvSpPr>
          <p:cNvPr id="10" name="Platshållare för bildnummer 4"/>
          <p:cNvSpPr>
            <a:spLocks noGrp="1"/>
          </p:cNvSpPr>
          <p:nvPr>
            <p:ph type="sldNum" sz="quarter" idx="18"/>
          </p:nvPr>
        </p:nvSpPr>
        <p:spPr/>
        <p:txBody>
          <a:bodyPr/>
          <a:lstStyle>
            <a:lvl1pPr>
              <a:defRPr/>
            </a:lvl1pPr>
          </a:lstStyle>
          <a:p>
            <a:pPr>
              <a:defRPr/>
            </a:pPr>
            <a:fld id="{7C7F022E-0F5E-44E7-943A-4C9FD003F381}" type="slidenum">
              <a:rPr lang="sv-SE"/>
              <a:pPr>
                <a:defRPr/>
              </a:pPr>
              <a:t>‹#›</a:t>
            </a:fld>
            <a:endParaRPr lang="sv-SE"/>
          </a:p>
        </p:txBody>
      </p:sp>
    </p:spTree>
    <p:extLst>
      <p:ext uri="{BB962C8B-B14F-4D97-AF65-F5344CB8AC3E}">
        <p14:creationId xmlns:p14="http://schemas.microsoft.com/office/powerpoint/2010/main" val="12370778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Rubrik och bild">
    <p:spTree>
      <p:nvGrpSpPr>
        <p:cNvPr id="1" name=""/>
        <p:cNvGrpSpPr/>
        <p:nvPr/>
      </p:nvGrpSpPr>
      <p:grpSpPr>
        <a:xfrm>
          <a:off x="0" y="0"/>
          <a:ext cx="0" cy="0"/>
          <a:chOff x="0" y="0"/>
          <a:chExt cx="0" cy="0"/>
        </a:xfrm>
      </p:grpSpPr>
      <p:sp>
        <p:nvSpPr>
          <p:cNvPr id="5" name="textruta 9"/>
          <p:cNvSpPr txBox="1"/>
          <p:nvPr userDrawn="1"/>
        </p:nvSpPr>
        <p:spPr>
          <a:xfrm>
            <a:off x="-1333500" y="1209675"/>
            <a:ext cx="1257300" cy="554038"/>
          </a:xfrm>
          <a:prstGeom prst="rect">
            <a:avLst/>
          </a:prstGeom>
          <a:noFill/>
        </p:spPr>
        <p:txBody>
          <a:bodyPr>
            <a:spAutoFit/>
          </a:bodyPr>
          <a:lstStyle/>
          <a:p>
            <a:pPr algn="r" fontAlgn="auto">
              <a:spcBef>
                <a:spcPts val="0"/>
              </a:spcBef>
              <a:spcAft>
                <a:spcPts val="0"/>
              </a:spcAft>
              <a:defRPr/>
            </a:pPr>
            <a:r>
              <a:rPr lang="sv-SE" sz="1000" b="1">
                <a:latin typeface="+mn-lt"/>
                <a:cs typeface="+mn-cs"/>
              </a:rPr>
              <a:t>Rubrik:</a:t>
            </a:r>
          </a:p>
          <a:p>
            <a:pPr algn="r" fontAlgn="auto">
              <a:spcBef>
                <a:spcPts val="0"/>
              </a:spcBef>
              <a:spcAft>
                <a:spcPts val="0"/>
              </a:spcAft>
              <a:defRPr/>
            </a:pPr>
            <a:r>
              <a:rPr lang="sv-SE" sz="1000">
                <a:latin typeface="+mn-lt"/>
                <a:cs typeface="+mn-cs"/>
              </a:rPr>
              <a:t>Century Gothic,</a:t>
            </a:r>
            <a:br>
              <a:rPr lang="sv-SE" sz="1000">
                <a:latin typeface="+mn-lt"/>
                <a:cs typeface="+mn-cs"/>
              </a:rPr>
            </a:br>
            <a:r>
              <a:rPr lang="sv-SE" sz="1000">
                <a:latin typeface="+mn-lt"/>
                <a:cs typeface="+mn-cs"/>
              </a:rPr>
              <a:t>bold 33pt</a:t>
            </a:r>
          </a:p>
        </p:txBody>
      </p:sp>
      <p:sp>
        <p:nvSpPr>
          <p:cNvPr id="2" name="Rubrik 1"/>
          <p:cNvSpPr>
            <a:spLocks noGrp="1"/>
          </p:cNvSpPr>
          <p:nvPr>
            <p:ph type="title"/>
          </p:nvPr>
        </p:nvSpPr>
        <p:spPr>
          <a:xfrm>
            <a:off x="803844" y="687600"/>
            <a:ext cx="6828537" cy="1296144"/>
          </a:xfrm>
        </p:spPr>
        <p:txBody>
          <a:bodyPr/>
          <a:lstStyle/>
          <a:p>
            <a:r>
              <a:rPr lang="sv-SE" smtClean="0"/>
              <a:t>Klicka här för att ändra format</a:t>
            </a:r>
            <a:endParaRPr lang="sv-SE" dirty="0"/>
          </a:p>
        </p:txBody>
      </p:sp>
      <p:sp>
        <p:nvSpPr>
          <p:cNvPr id="8" name="Platshållare för bild 7"/>
          <p:cNvSpPr>
            <a:spLocks noGrp="1"/>
          </p:cNvSpPr>
          <p:nvPr>
            <p:ph type="pic" sz="quarter" idx="13"/>
          </p:nvPr>
        </p:nvSpPr>
        <p:spPr>
          <a:xfrm>
            <a:off x="0" y="2066925"/>
            <a:ext cx="9144000" cy="3438525"/>
          </a:xfrm>
        </p:spPr>
        <p:txBody>
          <a:bodyPr rtlCol="0">
            <a:noAutofit/>
          </a:bodyPr>
          <a:lstStyle>
            <a:lvl1pPr marL="0" indent="0">
              <a:buNone/>
              <a:defRPr b="0"/>
            </a:lvl1pPr>
          </a:lstStyle>
          <a:p>
            <a:pPr lvl="0"/>
            <a:r>
              <a:rPr lang="sv-SE" noProof="0" smtClean="0"/>
              <a:t>Klicka på ikonen för att lägga till en bild</a:t>
            </a:r>
            <a:endParaRPr lang="sv-SE" noProof="0"/>
          </a:p>
        </p:txBody>
      </p:sp>
      <p:sp>
        <p:nvSpPr>
          <p:cNvPr id="13" name="Platshållare för text 11"/>
          <p:cNvSpPr>
            <a:spLocks noGrp="1"/>
          </p:cNvSpPr>
          <p:nvPr>
            <p:ph type="body" sz="quarter" idx="15"/>
          </p:nvPr>
        </p:nvSpPr>
        <p:spPr>
          <a:xfrm>
            <a:off x="4324928" y="5612277"/>
            <a:ext cx="3312220" cy="153853"/>
          </a:xfrm>
        </p:spPr>
        <p:txBody>
          <a:bodyPr/>
          <a:lstStyle>
            <a:lvl1pPr marL="0" indent="0" algn="r">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smtClean="0"/>
              <a:t>Klicka här för att ändra format på bakgrundstexten</a:t>
            </a:r>
          </a:p>
        </p:txBody>
      </p:sp>
      <p:sp>
        <p:nvSpPr>
          <p:cNvPr id="6" name="Platshållare för datum 2"/>
          <p:cNvSpPr>
            <a:spLocks noGrp="1"/>
          </p:cNvSpPr>
          <p:nvPr>
            <p:ph type="dt" sz="half" idx="16"/>
          </p:nvPr>
        </p:nvSpPr>
        <p:spPr/>
        <p:txBody>
          <a:bodyPr/>
          <a:lstStyle>
            <a:lvl1pPr>
              <a:defRPr/>
            </a:lvl1pPr>
          </a:lstStyle>
          <a:p>
            <a:pPr>
              <a:defRPr/>
            </a:pPr>
            <a:fld id="{56AEE9EB-E137-402D-A94C-DE363D81806C}" type="datetime1">
              <a:rPr lang="sv-SE"/>
              <a:pPr>
                <a:defRPr/>
              </a:pPr>
              <a:t>2018-03-27</a:t>
            </a:fld>
            <a:endParaRPr lang="sv-SE"/>
          </a:p>
        </p:txBody>
      </p:sp>
      <p:sp>
        <p:nvSpPr>
          <p:cNvPr id="7" name="Platshållare för sidfot 3"/>
          <p:cNvSpPr>
            <a:spLocks noGrp="1"/>
          </p:cNvSpPr>
          <p:nvPr>
            <p:ph type="ftr" sz="quarter" idx="17"/>
          </p:nvPr>
        </p:nvSpPr>
        <p:spPr/>
        <p:txBody>
          <a:bodyPr/>
          <a:lstStyle>
            <a:lvl1pPr>
              <a:defRPr/>
            </a:lvl1pPr>
          </a:lstStyle>
          <a:p>
            <a:pPr>
              <a:defRPr/>
            </a:pPr>
            <a:endParaRPr lang="sv-SE"/>
          </a:p>
        </p:txBody>
      </p:sp>
      <p:sp>
        <p:nvSpPr>
          <p:cNvPr id="9" name="Platshållare för bildnummer 4"/>
          <p:cNvSpPr>
            <a:spLocks noGrp="1"/>
          </p:cNvSpPr>
          <p:nvPr>
            <p:ph type="sldNum" sz="quarter" idx="18"/>
          </p:nvPr>
        </p:nvSpPr>
        <p:spPr/>
        <p:txBody>
          <a:bodyPr/>
          <a:lstStyle>
            <a:lvl1pPr>
              <a:defRPr/>
            </a:lvl1pPr>
          </a:lstStyle>
          <a:p>
            <a:pPr>
              <a:defRPr/>
            </a:pPr>
            <a:fld id="{764A039B-41C7-43C8-80DD-71E1E77490C3}" type="slidenum">
              <a:rPr lang="sv-SE"/>
              <a:pPr>
                <a:defRPr/>
              </a:pPr>
              <a:t>‹#›</a:t>
            </a:fld>
            <a:endParaRPr lang="sv-SE"/>
          </a:p>
        </p:txBody>
      </p:sp>
    </p:spTree>
    <p:extLst>
      <p:ext uri="{BB962C8B-B14F-4D97-AF65-F5344CB8AC3E}">
        <p14:creationId xmlns:p14="http://schemas.microsoft.com/office/powerpoint/2010/main" val="15492142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Rubrik, text och bild höger">
    <p:spTree>
      <p:nvGrpSpPr>
        <p:cNvPr id="1" name=""/>
        <p:cNvGrpSpPr/>
        <p:nvPr/>
      </p:nvGrpSpPr>
      <p:grpSpPr>
        <a:xfrm>
          <a:off x="0" y="0"/>
          <a:ext cx="0" cy="0"/>
          <a:chOff x="0" y="0"/>
          <a:chExt cx="0" cy="0"/>
        </a:xfrm>
      </p:grpSpPr>
      <p:sp>
        <p:nvSpPr>
          <p:cNvPr id="6" name="textruta 10"/>
          <p:cNvSpPr txBox="1"/>
          <p:nvPr userDrawn="1"/>
        </p:nvSpPr>
        <p:spPr>
          <a:xfrm>
            <a:off x="-1333500" y="2647950"/>
            <a:ext cx="1257300" cy="1016000"/>
          </a:xfrm>
          <a:prstGeom prst="rect">
            <a:avLst/>
          </a:prstGeom>
          <a:noFill/>
        </p:spPr>
        <p:txBody>
          <a:bodyPr>
            <a:spAutoFit/>
          </a:bodyPr>
          <a:lstStyle/>
          <a:p>
            <a:pPr algn="r" fontAlgn="auto">
              <a:spcBef>
                <a:spcPts val="0"/>
              </a:spcBef>
              <a:spcAft>
                <a:spcPts val="0"/>
              </a:spcAft>
              <a:defRPr/>
            </a:pPr>
            <a:r>
              <a:rPr lang="sv-SE" sz="1000" b="1">
                <a:latin typeface="+mn-lt"/>
                <a:cs typeface="+mn-cs"/>
              </a:rPr>
              <a:t>Punktlista nivå 1:</a:t>
            </a:r>
          </a:p>
          <a:p>
            <a:pPr algn="r" fontAlgn="auto">
              <a:spcBef>
                <a:spcPts val="0"/>
              </a:spcBef>
              <a:spcAft>
                <a:spcPts val="0"/>
              </a:spcAft>
              <a:defRPr/>
            </a:pPr>
            <a:r>
              <a:rPr lang="sv-SE" sz="1000">
                <a:latin typeface="+mn-lt"/>
                <a:cs typeface="+mn-cs"/>
              </a:rPr>
              <a:t>Century Gothic,</a:t>
            </a:r>
            <a:br>
              <a:rPr lang="sv-SE" sz="1000">
                <a:latin typeface="+mn-lt"/>
                <a:cs typeface="+mn-cs"/>
              </a:rPr>
            </a:br>
            <a:r>
              <a:rPr lang="sv-SE" sz="1000">
                <a:latin typeface="+mn-lt"/>
                <a:cs typeface="+mn-cs"/>
              </a:rPr>
              <a:t>bold 19pt</a:t>
            </a:r>
          </a:p>
          <a:p>
            <a:pPr algn="r" fontAlgn="auto">
              <a:spcBef>
                <a:spcPts val="0"/>
              </a:spcBef>
              <a:spcAft>
                <a:spcPts val="0"/>
              </a:spcAft>
              <a:defRPr/>
            </a:pPr>
            <a:r>
              <a:rPr lang="sv-SE" sz="1000" b="1">
                <a:latin typeface="+mn-lt"/>
                <a:cs typeface="+mn-cs"/>
              </a:rPr>
              <a:t>Nivå 2:</a:t>
            </a:r>
          </a:p>
          <a:p>
            <a:pPr algn="r" fontAlgn="auto">
              <a:spcBef>
                <a:spcPts val="0"/>
              </a:spcBef>
              <a:spcAft>
                <a:spcPts val="0"/>
              </a:spcAft>
              <a:defRPr/>
            </a:pPr>
            <a:r>
              <a:rPr lang="sv-SE" sz="1000">
                <a:latin typeface="+mn-lt"/>
                <a:cs typeface="+mn-cs"/>
              </a:rPr>
              <a:t>Century Gothic normal 19pt</a:t>
            </a:r>
          </a:p>
        </p:txBody>
      </p:sp>
      <p:sp>
        <p:nvSpPr>
          <p:cNvPr id="7" name="textruta 12"/>
          <p:cNvSpPr txBox="1"/>
          <p:nvPr userDrawn="1"/>
        </p:nvSpPr>
        <p:spPr>
          <a:xfrm>
            <a:off x="-1333500" y="1209675"/>
            <a:ext cx="1257300" cy="554038"/>
          </a:xfrm>
          <a:prstGeom prst="rect">
            <a:avLst/>
          </a:prstGeom>
          <a:noFill/>
        </p:spPr>
        <p:txBody>
          <a:bodyPr>
            <a:spAutoFit/>
          </a:bodyPr>
          <a:lstStyle/>
          <a:p>
            <a:pPr algn="r" fontAlgn="auto">
              <a:spcBef>
                <a:spcPts val="0"/>
              </a:spcBef>
              <a:spcAft>
                <a:spcPts val="0"/>
              </a:spcAft>
              <a:defRPr/>
            </a:pPr>
            <a:r>
              <a:rPr lang="sv-SE" sz="1000" b="1">
                <a:latin typeface="+mn-lt"/>
                <a:cs typeface="+mn-cs"/>
              </a:rPr>
              <a:t>Rubrik:</a:t>
            </a:r>
          </a:p>
          <a:p>
            <a:pPr algn="r" fontAlgn="auto">
              <a:spcBef>
                <a:spcPts val="0"/>
              </a:spcBef>
              <a:spcAft>
                <a:spcPts val="0"/>
              </a:spcAft>
              <a:defRPr/>
            </a:pPr>
            <a:r>
              <a:rPr lang="sv-SE" sz="1000">
                <a:latin typeface="+mn-lt"/>
                <a:cs typeface="+mn-cs"/>
              </a:rPr>
              <a:t>Century Gothic,</a:t>
            </a:r>
            <a:br>
              <a:rPr lang="sv-SE" sz="1000">
                <a:latin typeface="+mn-lt"/>
                <a:cs typeface="+mn-cs"/>
              </a:rPr>
            </a:br>
            <a:r>
              <a:rPr lang="sv-SE" sz="1000">
                <a:latin typeface="+mn-lt"/>
                <a:cs typeface="+mn-cs"/>
              </a:rPr>
              <a:t>bold 33pt</a:t>
            </a:r>
          </a:p>
        </p:txBody>
      </p:sp>
      <p:sp>
        <p:nvSpPr>
          <p:cNvPr id="2" name="Rubrik 1"/>
          <p:cNvSpPr>
            <a:spLocks noGrp="1"/>
          </p:cNvSpPr>
          <p:nvPr>
            <p:ph type="title"/>
          </p:nvPr>
        </p:nvSpPr>
        <p:spPr>
          <a:xfrm>
            <a:off x="803844" y="687600"/>
            <a:ext cx="6828537" cy="1296144"/>
          </a:xfrm>
        </p:spPr>
        <p:txBody>
          <a:bodyPr/>
          <a:lstStyle/>
          <a:p>
            <a:r>
              <a:rPr lang="sv-SE" smtClean="0"/>
              <a:t>Klicka här för att ändra format</a:t>
            </a:r>
            <a:endParaRPr lang="sv-SE" dirty="0"/>
          </a:p>
        </p:txBody>
      </p:sp>
      <p:sp>
        <p:nvSpPr>
          <p:cNvPr id="8" name="Platshållare för innehåll 7"/>
          <p:cNvSpPr>
            <a:spLocks noGrp="1"/>
          </p:cNvSpPr>
          <p:nvPr>
            <p:ph sz="quarter" idx="13"/>
          </p:nvPr>
        </p:nvSpPr>
        <p:spPr>
          <a:xfrm>
            <a:off x="801688" y="2059200"/>
            <a:ext cx="3410272" cy="3712950"/>
          </a:xfrm>
        </p:spPr>
        <p:txBody>
          <a:bodyPr/>
          <a:lstStyle>
            <a:lvl1pPr>
              <a:spcBef>
                <a:spcPts val="800"/>
              </a:spcBef>
              <a:defRPr/>
            </a:lvl1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9" name="Platshållare för bild 8"/>
          <p:cNvSpPr>
            <a:spLocks noGrp="1"/>
          </p:cNvSpPr>
          <p:nvPr>
            <p:ph type="pic" sz="quarter" idx="14"/>
          </p:nvPr>
        </p:nvSpPr>
        <p:spPr>
          <a:xfrm>
            <a:off x="4325509" y="2127600"/>
            <a:ext cx="4818491" cy="3439984"/>
          </a:xfrm>
        </p:spPr>
        <p:txBody>
          <a:bodyPr rtlCol="0">
            <a:noAutofit/>
          </a:bodyPr>
          <a:lstStyle>
            <a:lvl1pPr marL="0" indent="0">
              <a:buNone/>
              <a:defRPr b="0"/>
            </a:lvl1pPr>
          </a:lstStyle>
          <a:p>
            <a:pPr lvl="0"/>
            <a:r>
              <a:rPr lang="sv-SE" noProof="0" smtClean="0"/>
              <a:t>Klicka på ikonen för att lägga till en bild</a:t>
            </a:r>
            <a:endParaRPr lang="sv-SE" noProof="0"/>
          </a:p>
        </p:txBody>
      </p:sp>
      <p:sp>
        <p:nvSpPr>
          <p:cNvPr id="12" name="Platshållare för text 11"/>
          <p:cNvSpPr>
            <a:spLocks noGrp="1"/>
          </p:cNvSpPr>
          <p:nvPr>
            <p:ph type="body" sz="quarter" idx="15"/>
          </p:nvPr>
        </p:nvSpPr>
        <p:spPr>
          <a:xfrm>
            <a:off x="630239" y="5221275"/>
            <a:ext cx="3422236" cy="367200"/>
          </a:xfrm>
        </p:spPr>
        <p:txBody>
          <a:bodyPr anchor="b"/>
          <a:lstStyle>
            <a:lvl1pPr marL="0" indent="0" algn="r">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smtClean="0"/>
              <a:t>Klicka här för att ändra format på bakgrundstexten</a:t>
            </a:r>
          </a:p>
        </p:txBody>
      </p:sp>
      <p:sp>
        <p:nvSpPr>
          <p:cNvPr id="10" name="Platshållare för datum 3"/>
          <p:cNvSpPr>
            <a:spLocks noGrp="1"/>
          </p:cNvSpPr>
          <p:nvPr>
            <p:ph type="dt" sz="half" idx="16"/>
          </p:nvPr>
        </p:nvSpPr>
        <p:spPr/>
        <p:txBody>
          <a:bodyPr/>
          <a:lstStyle>
            <a:lvl1pPr>
              <a:defRPr/>
            </a:lvl1pPr>
          </a:lstStyle>
          <a:p>
            <a:pPr>
              <a:defRPr/>
            </a:pPr>
            <a:fld id="{3606E4DB-C0AB-4EE2-AB0A-F656FF07378F}" type="datetime1">
              <a:rPr lang="sv-SE"/>
              <a:pPr>
                <a:defRPr/>
              </a:pPr>
              <a:t>2018-03-27</a:t>
            </a:fld>
            <a:endParaRPr lang="sv-SE"/>
          </a:p>
        </p:txBody>
      </p:sp>
      <p:sp>
        <p:nvSpPr>
          <p:cNvPr id="11" name="Platshållare för sidfot 4"/>
          <p:cNvSpPr>
            <a:spLocks noGrp="1"/>
          </p:cNvSpPr>
          <p:nvPr>
            <p:ph type="ftr" sz="quarter" idx="17"/>
          </p:nvPr>
        </p:nvSpPr>
        <p:spPr/>
        <p:txBody>
          <a:bodyPr/>
          <a:lstStyle>
            <a:lvl1pPr>
              <a:defRPr/>
            </a:lvl1pPr>
          </a:lstStyle>
          <a:p>
            <a:pPr>
              <a:defRPr/>
            </a:pPr>
            <a:endParaRPr lang="sv-SE"/>
          </a:p>
        </p:txBody>
      </p:sp>
      <p:sp>
        <p:nvSpPr>
          <p:cNvPr id="13" name="Platshållare för bildnummer 5"/>
          <p:cNvSpPr>
            <a:spLocks noGrp="1"/>
          </p:cNvSpPr>
          <p:nvPr>
            <p:ph type="sldNum" sz="quarter" idx="18"/>
          </p:nvPr>
        </p:nvSpPr>
        <p:spPr/>
        <p:txBody>
          <a:bodyPr/>
          <a:lstStyle>
            <a:lvl1pPr>
              <a:defRPr/>
            </a:lvl1pPr>
          </a:lstStyle>
          <a:p>
            <a:pPr>
              <a:defRPr/>
            </a:pPr>
            <a:fld id="{72810C62-227E-49C1-815D-1BFB55B137DD}" type="slidenum">
              <a:rPr lang="sv-SE"/>
              <a:pPr>
                <a:defRPr/>
              </a:pPr>
              <a:t>‹#›</a:t>
            </a:fld>
            <a:endParaRPr lang="sv-SE"/>
          </a:p>
        </p:txBody>
      </p:sp>
    </p:spTree>
    <p:extLst>
      <p:ext uri="{BB962C8B-B14F-4D97-AF65-F5344CB8AC3E}">
        <p14:creationId xmlns:p14="http://schemas.microsoft.com/office/powerpoint/2010/main" val="40484643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Rubrik, text och bild vänster">
    <p:spTree>
      <p:nvGrpSpPr>
        <p:cNvPr id="1" name=""/>
        <p:cNvGrpSpPr/>
        <p:nvPr/>
      </p:nvGrpSpPr>
      <p:grpSpPr>
        <a:xfrm>
          <a:off x="0" y="0"/>
          <a:ext cx="0" cy="0"/>
          <a:chOff x="0" y="0"/>
          <a:chExt cx="0" cy="0"/>
        </a:xfrm>
      </p:grpSpPr>
      <p:sp>
        <p:nvSpPr>
          <p:cNvPr id="6" name="textruta 13"/>
          <p:cNvSpPr txBox="1"/>
          <p:nvPr userDrawn="1"/>
        </p:nvSpPr>
        <p:spPr>
          <a:xfrm>
            <a:off x="9277350" y="2647950"/>
            <a:ext cx="1257300" cy="1016000"/>
          </a:xfrm>
          <a:prstGeom prst="rect">
            <a:avLst/>
          </a:prstGeom>
          <a:noFill/>
        </p:spPr>
        <p:txBody>
          <a:bodyPr>
            <a:spAutoFit/>
          </a:bodyPr>
          <a:lstStyle/>
          <a:p>
            <a:pPr fontAlgn="auto">
              <a:spcBef>
                <a:spcPts val="0"/>
              </a:spcBef>
              <a:spcAft>
                <a:spcPts val="0"/>
              </a:spcAft>
              <a:defRPr/>
            </a:pPr>
            <a:r>
              <a:rPr lang="sv-SE" sz="1000" b="1">
                <a:latin typeface="+mn-lt"/>
                <a:cs typeface="+mn-cs"/>
              </a:rPr>
              <a:t>Punktlista nivå 1:</a:t>
            </a:r>
          </a:p>
          <a:p>
            <a:pPr fontAlgn="auto">
              <a:spcBef>
                <a:spcPts val="0"/>
              </a:spcBef>
              <a:spcAft>
                <a:spcPts val="0"/>
              </a:spcAft>
              <a:defRPr/>
            </a:pPr>
            <a:r>
              <a:rPr lang="sv-SE" sz="1000">
                <a:latin typeface="+mn-lt"/>
                <a:cs typeface="+mn-cs"/>
              </a:rPr>
              <a:t>Century Gothic,</a:t>
            </a:r>
            <a:br>
              <a:rPr lang="sv-SE" sz="1000">
                <a:latin typeface="+mn-lt"/>
                <a:cs typeface="+mn-cs"/>
              </a:rPr>
            </a:br>
            <a:r>
              <a:rPr lang="sv-SE" sz="1000">
                <a:latin typeface="+mn-lt"/>
                <a:cs typeface="+mn-cs"/>
              </a:rPr>
              <a:t>bold 19pt</a:t>
            </a:r>
          </a:p>
          <a:p>
            <a:pPr fontAlgn="auto">
              <a:spcBef>
                <a:spcPts val="0"/>
              </a:spcBef>
              <a:spcAft>
                <a:spcPts val="0"/>
              </a:spcAft>
              <a:defRPr/>
            </a:pPr>
            <a:r>
              <a:rPr lang="sv-SE" sz="1000" b="1">
                <a:latin typeface="+mn-lt"/>
                <a:cs typeface="+mn-cs"/>
              </a:rPr>
              <a:t>Nivå 2:</a:t>
            </a:r>
          </a:p>
          <a:p>
            <a:pPr fontAlgn="auto">
              <a:spcBef>
                <a:spcPts val="0"/>
              </a:spcBef>
              <a:spcAft>
                <a:spcPts val="0"/>
              </a:spcAft>
              <a:defRPr/>
            </a:pPr>
            <a:r>
              <a:rPr lang="sv-SE" sz="1000">
                <a:latin typeface="+mn-lt"/>
                <a:cs typeface="+mn-cs"/>
              </a:rPr>
              <a:t>Century Gothic normal 19pt</a:t>
            </a:r>
          </a:p>
        </p:txBody>
      </p:sp>
      <p:sp>
        <p:nvSpPr>
          <p:cNvPr id="7" name="textruta 14"/>
          <p:cNvSpPr txBox="1"/>
          <p:nvPr userDrawn="1"/>
        </p:nvSpPr>
        <p:spPr>
          <a:xfrm>
            <a:off x="-1333500" y="1209675"/>
            <a:ext cx="1257300" cy="554038"/>
          </a:xfrm>
          <a:prstGeom prst="rect">
            <a:avLst/>
          </a:prstGeom>
          <a:noFill/>
        </p:spPr>
        <p:txBody>
          <a:bodyPr>
            <a:spAutoFit/>
          </a:bodyPr>
          <a:lstStyle/>
          <a:p>
            <a:pPr algn="r" fontAlgn="auto">
              <a:spcBef>
                <a:spcPts val="0"/>
              </a:spcBef>
              <a:spcAft>
                <a:spcPts val="0"/>
              </a:spcAft>
              <a:defRPr/>
            </a:pPr>
            <a:r>
              <a:rPr lang="sv-SE" sz="1000" b="1">
                <a:latin typeface="+mn-lt"/>
                <a:cs typeface="+mn-cs"/>
              </a:rPr>
              <a:t>Rubrik:</a:t>
            </a:r>
          </a:p>
          <a:p>
            <a:pPr algn="r" fontAlgn="auto">
              <a:spcBef>
                <a:spcPts val="0"/>
              </a:spcBef>
              <a:spcAft>
                <a:spcPts val="0"/>
              </a:spcAft>
              <a:defRPr/>
            </a:pPr>
            <a:r>
              <a:rPr lang="sv-SE" sz="1000">
                <a:latin typeface="+mn-lt"/>
                <a:cs typeface="+mn-cs"/>
              </a:rPr>
              <a:t>Century Gothic,</a:t>
            </a:r>
            <a:br>
              <a:rPr lang="sv-SE" sz="1000">
                <a:latin typeface="+mn-lt"/>
                <a:cs typeface="+mn-cs"/>
              </a:rPr>
            </a:br>
            <a:r>
              <a:rPr lang="sv-SE" sz="1000">
                <a:latin typeface="+mn-lt"/>
                <a:cs typeface="+mn-cs"/>
              </a:rPr>
              <a:t>bold 33pt</a:t>
            </a:r>
          </a:p>
        </p:txBody>
      </p:sp>
      <p:sp>
        <p:nvSpPr>
          <p:cNvPr id="2" name="Rubrik 1"/>
          <p:cNvSpPr>
            <a:spLocks noGrp="1"/>
          </p:cNvSpPr>
          <p:nvPr>
            <p:ph type="title"/>
          </p:nvPr>
        </p:nvSpPr>
        <p:spPr>
          <a:xfrm>
            <a:off x="803844" y="687600"/>
            <a:ext cx="6828537" cy="1296144"/>
          </a:xfrm>
        </p:spPr>
        <p:txBody>
          <a:bodyPr/>
          <a:lstStyle/>
          <a:p>
            <a:r>
              <a:rPr lang="sv-SE" smtClean="0"/>
              <a:t>Klicka här för att ändra format</a:t>
            </a:r>
            <a:endParaRPr lang="sv-SE"/>
          </a:p>
        </p:txBody>
      </p:sp>
      <p:sp>
        <p:nvSpPr>
          <p:cNvPr id="9" name="Platshållare för bild 8"/>
          <p:cNvSpPr>
            <a:spLocks noGrp="1"/>
          </p:cNvSpPr>
          <p:nvPr>
            <p:ph type="pic" sz="quarter" idx="14"/>
          </p:nvPr>
        </p:nvSpPr>
        <p:spPr>
          <a:xfrm>
            <a:off x="0" y="2127600"/>
            <a:ext cx="4094205" cy="3439984"/>
          </a:xfrm>
        </p:spPr>
        <p:txBody>
          <a:bodyPr rtlCol="0">
            <a:noAutofit/>
          </a:bodyPr>
          <a:lstStyle>
            <a:lvl1pPr marL="0" indent="0">
              <a:buNone/>
              <a:defRPr b="0"/>
            </a:lvl1pPr>
          </a:lstStyle>
          <a:p>
            <a:pPr lvl="0"/>
            <a:r>
              <a:rPr lang="sv-SE" noProof="0" smtClean="0"/>
              <a:t>Klicka på ikonen för att lägga till en bild</a:t>
            </a:r>
            <a:endParaRPr lang="sv-SE" noProof="0"/>
          </a:p>
        </p:txBody>
      </p:sp>
      <p:sp>
        <p:nvSpPr>
          <p:cNvPr id="12" name="Platshållare för innehåll 7"/>
          <p:cNvSpPr>
            <a:spLocks noGrp="1"/>
          </p:cNvSpPr>
          <p:nvPr>
            <p:ph sz="quarter" idx="13"/>
          </p:nvPr>
        </p:nvSpPr>
        <p:spPr>
          <a:xfrm>
            <a:off x="4224016" y="2059200"/>
            <a:ext cx="3410272" cy="3165227"/>
          </a:xfrm>
        </p:spPr>
        <p:txBody>
          <a:bodyPr/>
          <a:lstStyle>
            <a:lvl1pPr>
              <a:spcBef>
                <a:spcPts val="800"/>
              </a:spcBef>
              <a:defRPr/>
            </a:lvl1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11" name="Platshållare för text 11"/>
          <p:cNvSpPr>
            <a:spLocks noGrp="1"/>
          </p:cNvSpPr>
          <p:nvPr>
            <p:ph type="body" sz="quarter" idx="15"/>
          </p:nvPr>
        </p:nvSpPr>
        <p:spPr>
          <a:xfrm>
            <a:off x="4335464" y="5221275"/>
            <a:ext cx="3422236" cy="367200"/>
          </a:xfrm>
        </p:spPr>
        <p:txBody>
          <a:bodyPr anchor="b"/>
          <a:lstStyle>
            <a:lvl1pPr marL="0" indent="0" algn="l">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smtClean="0"/>
              <a:t>Klicka här för att ändra format på bakgrundstexten</a:t>
            </a:r>
          </a:p>
        </p:txBody>
      </p:sp>
      <p:sp>
        <p:nvSpPr>
          <p:cNvPr id="8" name="Platshållare för datum 3"/>
          <p:cNvSpPr>
            <a:spLocks noGrp="1"/>
          </p:cNvSpPr>
          <p:nvPr>
            <p:ph type="dt" sz="half" idx="16"/>
          </p:nvPr>
        </p:nvSpPr>
        <p:spPr/>
        <p:txBody>
          <a:bodyPr/>
          <a:lstStyle>
            <a:lvl1pPr>
              <a:defRPr/>
            </a:lvl1pPr>
          </a:lstStyle>
          <a:p>
            <a:pPr>
              <a:defRPr/>
            </a:pPr>
            <a:fld id="{80E14B51-7990-443B-A15F-98D185725D6F}" type="datetime1">
              <a:rPr lang="sv-SE"/>
              <a:pPr>
                <a:defRPr/>
              </a:pPr>
              <a:t>2018-03-27</a:t>
            </a:fld>
            <a:endParaRPr lang="sv-SE"/>
          </a:p>
        </p:txBody>
      </p:sp>
      <p:sp>
        <p:nvSpPr>
          <p:cNvPr id="10" name="Platshållare för sidfot 4"/>
          <p:cNvSpPr>
            <a:spLocks noGrp="1"/>
          </p:cNvSpPr>
          <p:nvPr>
            <p:ph type="ftr" sz="quarter" idx="17"/>
          </p:nvPr>
        </p:nvSpPr>
        <p:spPr/>
        <p:txBody>
          <a:bodyPr/>
          <a:lstStyle>
            <a:lvl1pPr>
              <a:defRPr/>
            </a:lvl1pPr>
          </a:lstStyle>
          <a:p>
            <a:pPr>
              <a:defRPr/>
            </a:pPr>
            <a:endParaRPr lang="sv-SE"/>
          </a:p>
        </p:txBody>
      </p:sp>
      <p:sp>
        <p:nvSpPr>
          <p:cNvPr id="13" name="Platshållare för bildnummer 5"/>
          <p:cNvSpPr>
            <a:spLocks noGrp="1"/>
          </p:cNvSpPr>
          <p:nvPr>
            <p:ph type="sldNum" sz="quarter" idx="18"/>
          </p:nvPr>
        </p:nvSpPr>
        <p:spPr/>
        <p:txBody>
          <a:bodyPr/>
          <a:lstStyle>
            <a:lvl1pPr>
              <a:defRPr/>
            </a:lvl1pPr>
          </a:lstStyle>
          <a:p>
            <a:pPr>
              <a:defRPr/>
            </a:pPr>
            <a:fld id="{58FFBF9D-66CA-4C4A-80DB-0C6D333CDC5A}" type="slidenum">
              <a:rPr lang="sv-SE"/>
              <a:pPr>
                <a:defRPr/>
              </a:pPr>
              <a:t>‹#›</a:t>
            </a:fld>
            <a:endParaRPr lang="sv-SE"/>
          </a:p>
        </p:txBody>
      </p:sp>
    </p:spTree>
    <p:extLst>
      <p:ext uri="{BB962C8B-B14F-4D97-AF65-F5344CB8AC3E}">
        <p14:creationId xmlns:p14="http://schemas.microsoft.com/office/powerpoint/2010/main" val="41714371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3"/>
          <p:cNvSpPr>
            <a:spLocks noGrp="1"/>
          </p:cNvSpPr>
          <p:nvPr>
            <p:ph type="dt" sz="half" idx="10"/>
          </p:nvPr>
        </p:nvSpPr>
        <p:spPr/>
        <p:txBody>
          <a:bodyPr/>
          <a:lstStyle>
            <a:lvl1pPr>
              <a:defRPr/>
            </a:lvl1pPr>
          </a:lstStyle>
          <a:p>
            <a:pPr>
              <a:defRPr/>
            </a:pPr>
            <a:fld id="{8C1DA300-B601-4ADE-B0AD-60997A478C2C}" type="datetime1">
              <a:rPr lang="sv-SE"/>
              <a:pPr>
                <a:defRPr/>
              </a:pPr>
              <a:t>2018-03-27</a:t>
            </a:fld>
            <a:endParaRPr lang="sv-SE"/>
          </a:p>
        </p:txBody>
      </p:sp>
      <p:sp>
        <p:nvSpPr>
          <p:cNvPr id="3" name="Platshållare för sidfot 4"/>
          <p:cNvSpPr>
            <a:spLocks noGrp="1"/>
          </p:cNvSpPr>
          <p:nvPr>
            <p:ph type="ftr" sz="quarter" idx="11"/>
          </p:nvPr>
        </p:nvSpPr>
        <p:spPr/>
        <p:txBody>
          <a:bodyPr/>
          <a:lstStyle>
            <a:lvl1pPr>
              <a:defRPr/>
            </a:lvl1pPr>
          </a:lstStyle>
          <a:p>
            <a:pPr>
              <a:defRPr/>
            </a:pPr>
            <a:endParaRPr lang="sv-SE"/>
          </a:p>
        </p:txBody>
      </p:sp>
      <p:sp>
        <p:nvSpPr>
          <p:cNvPr id="4" name="Platshållare för bildnummer 5"/>
          <p:cNvSpPr>
            <a:spLocks noGrp="1"/>
          </p:cNvSpPr>
          <p:nvPr>
            <p:ph type="sldNum" sz="quarter" idx="12"/>
          </p:nvPr>
        </p:nvSpPr>
        <p:spPr/>
        <p:txBody>
          <a:bodyPr/>
          <a:lstStyle>
            <a:lvl1pPr>
              <a:defRPr/>
            </a:lvl1pPr>
          </a:lstStyle>
          <a:p>
            <a:pPr>
              <a:defRPr/>
            </a:pPr>
            <a:fld id="{A2BDE725-5584-4677-988C-5254BD2EA5A3}" type="slidenum">
              <a:rPr lang="sv-SE"/>
              <a:pPr>
                <a:defRPr/>
              </a:pPr>
              <a:t>‹#›</a:t>
            </a:fld>
            <a:endParaRPr lang="sv-SE"/>
          </a:p>
        </p:txBody>
      </p:sp>
    </p:spTree>
    <p:extLst>
      <p:ext uri="{BB962C8B-B14F-4D97-AF65-F5344CB8AC3E}">
        <p14:creationId xmlns:p14="http://schemas.microsoft.com/office/powerpoint/2010/main" val="36429719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a:xfrm>
            <a:off x="540000" y="1524000"/>
            <a:ext cx="8146800" cy="4038600"/>
          </a:xfrm>
        </p:spPr>
        <p:txBody>
          <a:bodyPr/>
          <a:lstStyle/>
          <a:p>
            <a:pPr lvl="0"/>
            <a:r>
              <a:rPr lang="sv-SE" dirty="0" smtClean="0"/>
              <a:t>Klicka här för att ändra format på bakgrundstexten</a:t>
            </a:r>
          </a:p>
          <a:p>
            <a:pPr lvl="0"/>
            <a:r>
              <a:rPr lang="sv-SE" dirty="0" smtClean="0"/>
              <a:t>Nivå två</a:t>
            </a:r>
          </a:p>
          <a:p>
            <a:pPr lvl="0"/>
            <a:r>
              <a:rPr lang="sv-SE" dirty="0" smtClean="0"/>
              <a:t>Nivå tre</a:t>
            </a:r>
          </a:p>
          <a:p>
            <a:pPr lvl="0"/>
            <a:r>
              <a:rPr lang="sv-SE" dirty="0" smtClean="0"/>
              <a:t>Nivå fyra</a:t>
            </a:r>
          </a:p>
          <a:p>
            <a:pPr lvl="0"/>
            <a:r>
              <a:rPr lang="sv-SE" dirty="0" smtClean="0"/>
              <a:t>Nivå fem</a:t>
            </a:r>
            <a:endParaRPr lang="sv-SE" dirty="0"/>
          </a:p>
        </p:txBody>
      </p:sp>
      <p:sp>
        <p:nvSpPr>
          <p:cNvPr id="4" name="Platshållare för datum 3"/>
          <p:cNvSpPr>
            <a:spLocks noGrp="1"/>
          </p:cNvSpPr>
          <p:nvPr>
            <p:ph type="dt" sz="half" idx="2"/>
          </p:nvPr>
        </p:nvSpPr>
        <p:spPr>
          <a:xfrm>
            <a:off x="6553200" y="244477"/>
            <a:ext cx="2133600" cy="365125"/>
          </a:xfrm>
          <a:prstGeom prst="rect">
            <a:avLst/>
          </a:prstGeom>
        </p:spPr>
        <p:txBody>
          <a:bodyPr vert="horz" lIns="91440" tIns="45720" rIns="91440" bIns="45720" rtlCol="0" anchor="ctr"/>
          <a:lstStyle>
            <a:lvl1pPr algn="r">
              <a:defRPr sz="900">
                <a:solidFill>
                  <a:schemeClr val="tx1"/>
                </a:solidFill>
              </a:defRPr>
            </a:lvl1pPr>
          </a:lstStyle>
          <a:p>
            <a:fld id="{C60C778E-2E41-034E-A8DE-2324B3E68125}" type="datetime1">
              <a:rPr lang="sv-SE" smtClean="0"/>
              <a:pPr/>
              <a:t>2018-03-27</a:t>
            </a:fld>
            <a:endParaRPr lang="en-US" dirty="0"/>
          </a:p>
        </p:txBody>
      </p:sp>
    </p:spTree>
    <p:extLst>
      <p:ext uri="{BB962C8B-B14F-4D97-AF65-F5344CB8AC3E}">
        <p14:creationId xmlns:p14="http://schemas.microsoft.com/office/powerpoint/2010/main" val="20797643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D82FCFA9-450D-4BAC-9FD7-73ED377ABFD8}" type="datetime1">
              <a:rPr lang="sv-SE" smtClean="0">
                <a:solidFill>
                  <a:prstClr val="black">
                    <a:tint val="75000"/>
                  </a:prstClr>
                </a:solidFill>
              </a:rPr>
              <a:pPr/>
              <a:t>2018-03-27</a:t>
            </a:fld>
            <a:endParaRPr lang="sv-SE">
              <a:solidFill>
                <a:prstClr val="black">
                  <a:tint val="75000"/>
                </a:prstClr>
              </a:solidFill>
            </a:endParaRPr>
          </a:p>
        </p:txBody>
      </p:sp>
      <p:sp>
        <p:nvSpPr>
          <p:cNvPr id="4" name="Platshållare för sidfot 3"/>
          <p:cNvSpPr>
            <a:spLocks noGrp="1"/>
          </p:cNvSpPr>
          <p:nvPr>
            <p:ph type="ftr" sz="quarter" idx="11"/>
          </p:nvPr>
        </p:nvSpPr>
        <p:spPr/>
        <p:txBody>
          <a:bodyPr/>
          <a:lstStyle/>
          <a:p>
            <a:r>
              <a:rPr lang="sv-SE" smtClean="0">
                <a:solidFill>
                  <a:prstClr val="black">
                    <a:tint val="75000"/>
                  </a:prstClr>
                </a:solidFill>
              </a:rPr>
              <a:t>Carolina Jernbro, folkhälsovetenskap, Karlstads universitet</a:t>
            </a:r>
            <a:endParaRPr lang="sv-SE">
              <a:solidFill>
                <a:prstClr val="black">
                  <a:tint val="75000"/>
                </a:prstClr>
              </a:solidFill>
            </a:endParaRPr>
          </a:p>
        </p:txBody>
      </p:sp>
      <p:sp>
        <p:nvSpPr>
          <p:cNvPr id="5" name="Platshållare för bildnummer 4"/>
          <p:cNvSpPr>
            <a:spLocks noGrp="1"/>
          </p:cNvSpPr>
          <p:nvPr>
            <p:ph type="sldNum" sz="quarter" idx="12"/>
          </p:nvPr>
        </p:nvSpPr>
        <p:spPr/>
        <p:txBody>
          <a:bodyPr/>
          <a:lstStyle/>
          <a:p>
            <a:fld id="{294724BD-22E0-4D38-8B35-1314F3102196}"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24231436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540000" y="609600"/>
            <a:ext cx="4032000" cy="914400"/>
          </a:xfrm>
        </p:spPr>
        <p:txBody>
          <a:bodyPr/>
          <a:lstStyle/>
          <a:p>
            <a:r>
              <a:rPr lang="sv-SE" dirty="0"/>
              <a:t>Klicka här för att ändra format</a:t>
            </a:r>
          </a:p>
        </p:txBody>
      </p:sp>
      <p:sp>
        <p:nvSpPr>
          <p:cNvPr id="3" name="Platshållare för innehåll 2"/>
          <p:cNvSpPr>
            <a:spLocks noGrp="1"/>
          </p:cNvSpPr>
          <p:nvPr>
            <p:ph idx="1"/>
          </p:nvPr>
        </p:nvSpPr>
        <p:spPr>
          <a:xfrm>
            <a:off x="540000" y="1524000"/>
            <a:ext cx="4032000" cy="4203000"/>
          </a:xfrm>
        </p:spPr>
        <p:txBody>
          <a:bodyPr wrap="square"/>
          <a:lstStyle/>
          <a:p>
            <a:pPr lvl="0"/>
            <a:r>
              <a:rPr lang="sv-SE" dirty="0"/>
              <a:t>Klicka här för att ändra format</a:t>
            </a:r>
          </a:p>
          <a:p>
            <a:pPr lvl="0"/>
            <a:r>
              <a:rPr lang="sv-SE" dirty="0"/>
              <a:t>på bakgrundstexten</a:t>
            </a:r>
          </a:p>
          <a:p>
            <a:pPr lvl="0"/>
            <a:r>
              <a:rPr lang="sv-SE" dirty="0"/>
              <a:t>Nivå två</a:t>
            </a:r>
          </a:p>
          <a:p>
            <a:pPr lvl="0"/>
            <a:r>
              <a:rPr lang="sv-SE" dirty="0"/>
              <a:t>Nivå tre</a:t>
            </a:r>
          </a:p>
        </p:txBody>
      </p:sp>
      <p:sp>
        <p:nvSpPr>
          <p:cNvPr id="4" name="Platshållare för datum 3"/>
          <p:cNvSpPr>
            <a:spLocks noGrp="1"/>
          </p:cNvSpPr>
          <p:nvPr>
            <p:ph type="dt" sz="half" idx="2"/>
          </p:nvPr>
        </p:nvSpPr>
        <p:spPr>
          <a:xfrm>
            <a:off x="6553200" y="244477"/>
            <a:ext cx="2133600" cy="365125"/>
          </a:xfrm>
          <a:prstGeom prst="rect">
            <a:avLst/>
          </a:prstGeom>
        </p:spPr>
        <p:txBody>
          <a:bodyPr vert="horz" lIns="91440" tIns="45720" rIns="91440" bIns="45720" rtlCol="0" anchor="ctr"/>
          <a:lstStyle>
            <a:lvl1pPr algn="r">
              <a:defRPr sz="900">
                <a:solidFill>
                  <a:srgbClr val="000000"/>
                </a:solidFill>
              </a:defRPr>
            </a:lvl1pPr>
          </a:lstStyle>
          <a:p>
            <a:fld id="{C60C778E-2E41-034E-A8DE-2324B3E68125}" type="datetime1">
              <a:rPr lang="sv-SE" smtClean="0"/>
              <a:pPr/>
              <a:t>2018-03-27</a:t>
            </a:fld>
            <a:endParaRPr lang="en-US" dirty="0"/>
          </a:p>
        </p:txBody>
      </p:sp>
      <p:sp>
        <p:nvSpPr>
          <p:cNvPr id="7" name="Platshållare för bild 5"/>
          <p:cNvSpPr>
            <a:spLocks noGrp="1"/>
          </p:cNvSpPr>
          <p:nvPr>
            <p:ph type="pic" sz="quarter" idx="11"/>
          </p:nvPr>
        </p:nvSpPr>
        <p:spPr>
          <a:xfrm>
            <a:off x="4800600" y="762000"/>
            <a:ext cx="3803650" cy="4965000"/>
          </a:xfrm>
        </p:spPr>
        <p:txBody>
          <a:bodyPr/>
          <a:lstStyle/>
          <a:p>
            <a:endParaRPr lang="sv-SE"/>
          </a:p>
        </p:txBody>
      </p:sp>
    </p:spTree>
    <p:extLst>
      <p:ext uri="{BB962C8B-B14F-4D97-AF65-F5344CB8AC3E}">
        <p14:creationId xmlns:p14="http://schemas.microsoft.com/office/powerpoint/2010/main" val="25799747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0986F718-299C-4E76-BFC1-EF8222329F3E}" type="datetimeFigureOut">
              <a:rPr lang="sv-SE" smtClean="0"/>
              <a:t>2018-03-27</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9AB5B6D1-F77D-47FF-8335-2C5CD97B3933}" type="slidenum">
              <a:rPr lang="sv-SE" smtClean="0"/>
              <a:t>‹#›</a:t>
            </a:fld>
            <a:endParaRPr lang="sv-SE"/>
          </a:p>
        </p:txBody>
      </p:sp>
    </p:spTree>
    <p:extLst>
      <p:ext uri="{BB962C8B-B14F-4D97-AF65-F5344CB8AC3E}">
        <p14:creationId xmlns:p14="http://schemas.microsoft.com/office/powerpoint/2010/main" val="3702057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image" Target="../media/image1.emf"/><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theme" Target="../theme/theme2.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19" Type="http://schemas.openxmlformats.org/officeDocument/2006/relationships/image" Target="../media/image3.jpeg"/><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image" Target="../media/image4.png"/><Relationship Id="rId5" Type="http://schemas.openxmlformats.org/officeDocument/2006/relationships/theme" Target="../theme/theme3.xml"/><Relationship Id="rId4"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8" name="Bildobjekt 7"/>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820800" y="6210000"/>
            <a:ext cx="1396800" cy="293233"/>
          </a:xfrm>
          <a:prstGeom prst="rect">
            <a:avLst/>
          </a:prstGeom>
        </p:spPr>
      </p:pic>
      <p:sp>
        <p:nvSpPr>
          <p:cNvPr id="2" name="Platshållare för rubrik 1"/>
          <p:cNvSpPr>
            <a:spLocks noGrp="1"/>
          </p:cNvSpPr>
          <p:nvPr>
            <p:ph type="title"/>
          </p:nvPr>
        </p:nvSpPr>
        <p:spPr>
          <a:xfrm>
            <a:off x="803844" y="686594"/>
            <a:ext cx="6951600" cy="1296144"/>
          </a:xfrm>
          <a:prstGeom prst="rect">
            <a:avLst/>
          </a:prstGeom>
        </p:spPr>
        <p:txBody>
          <a:bodyPr vert="horz" lIns="0" tIns="0" rIns="0" bIns="0" rtlCol="0" anchor="t" anchorCtr="0">
            <a:noAutofit/>
          </a:bodyPr>
          <a:lstStyle/>
          <a:p>
            <a:r>
              <a:rPr lang="sv-SE" dirty="0" smtClean="0"/>
              <a:t>Klicka här för att ändra format</a:t>
            </a:r>
            <a:endParaRPr lang="sv-SE" dirty="0"/>
          </a:p>
        </p:txBody>
      </p:sp>
      <p:sp>
        <p:nvSpPr>
          <p:cNvPr id="3" name="Platshållare för text 2"/>
          <p:cNvSpPr>
            <a:spLocks noGrp="1"/>
          </p:cNvSpPr>
          <p:nvPr>
            <p:ph type="body" idx="1"/>
          </p:nvPr>
        </p:nvSpPr>
        <p:spPr>
          <a:xfrm>
            <a:off x="801688" y="2057400"/>
            <a:ext cx="6951364" cy="3695131"/>
          </a:xfrm>
          <a:prstGeom prst="rect">
            <a:avLst/>
          </a:prstGeom>
        </p:spPr>
        <p:txBody>
          <a:bodyPr vert="horz" lIns="0" tIns="0" rIns="0" bIns="0" rtlCol="0" anchor="t" anchorCtr="0">
            <a:no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4" name="Platshållare för datum 3"/>
          <p:cNvSpPr>
            <a:spLocks noGrp="1"/>
          </p:cNvSpPr>
          <p:nvPr>
            <p:ph type="dt" sz="half" idx="2"/>
          </p:nvPr>
        </p:nvSpPr>
        <p:spPr>
          <a:xfrm>
            <a:off x="2716058" y="6295894"/>
            <a:ext cx="1152128" cy="267235"/>
          </a:xfrm>
          <a:prstGeom prst="rect">
            <a:avLst/>
          </a:prstGeom>
        </p:spPr>
        <p:txBody>
          <a:bodyPr vert="horz" lIns="0" tIns="0" rIns="0" bIns="0" rtlCol="0" anchor="ctr"/>
          <a:lstStyle>
            <a:lvl1pPr algn="l">
              <a:defRPr sz="900">
                <a:solidFill>
                  <a:schemeClr val="accent4"/>
                </a:solidFill>
                <a:latin typeface="Arial" panose="020B0604020202020204" pitchFamily="34" charset="0"/>
                <a:cs typeface="Arial" panose="020B0604020202020204" pitchFamily="34" charset="0"/>
              </a:defRPr>
            </a:lvl1pPr>
          </a:lstStyle>
          <a:p>
            <a:r>
              <a:rPr lang="sv-SE" smtClean="0"/>
              <a:t>20xx-xx-xx</a:t>
            </a:r>
            <a:endParaRPr lang="sv-SE" dirty="0"/>
          </a:p>
        </p:txBody>
      </p:sp>
      <p:sp>
        <p:nvSpPr>
          <p:cNvPr id="5" name="Platshållare för sidfot 4"/>
          <p:cNvSpPr>
            <a:spLocks noGrp="1"/>
          </p:cNvSpPr>
          <p:nvPr>
            <p:ph type="ftr" sz="quarter" idx="3"/>
          </p:nvPr>
        </p:nvSpPr>
        <p:spPr>
          <a:xfrm>
            <a:off x="3868186" y="6295894"/>
            <a:ext cx="2895600" cy="267235"/>
          </a:xfrm>
          <a:prstGeom prst="rect">
            <a:avLst/>
          </a:prstGeom>
        </p:spPr>
        <p:txBody>
          <a:bodyPr vert="horz" lIns="0" tIns="0" rIns="0" bIns="0" rtlCol="0" anchor="ctr"/>
          <a:lstStyle>
            <a:lvl1pPr algn="l">
              <a:defRPr sz="900">
                <a:solidFill>
                  <a:schemeClr val="accent4"/>
                </a:solidFill>
                <a:latin typeface="Arial" panose="020B0604020202020204" pitchFamily="34" charset="0"/>
                <a:cs typeface="Arial" panose="020B0604020202020204" pitchFamily="34" charset="0"/>
              </a:defRPr>
            </a:lvl1pPr>
          </a:lstStyle>
          <a:p>
            <a:endParaRPr lang="sv-SE" dirty="0"/>
          </a:p>
        </p:txBody>
      </p:sp>
      <p:sp>
        <p:nvSpPr>
          <p:cNvPr id="6" name="Platshållare för bildnummer 5"/>
          <p:cNvSpPr>
            <a:spLocks noGrp="1"/>
          </p:cNvSpPr>
          <p:nvPr>
            <p:ph type="sldNum" sz="quarter" idx="4"/>
          </p:nvPr>
        </p:nvSpPr>
        <p:spPr>
          <a:xfrm>
            <a:off x="8408988" y="6295894"/>
            <a:ext cx="432544" cy="267235"/>
          </a:xfrm>
          <a:prstGeom prst="rect">
            <a:avLst/>
          </a:prstGeom>
        </p:spPr>
        <p:txBody>
          <a:bodyPr vert="horz" lIns="0" tIns="0" rIns="0" bIns="0" rtlCol="0" anchor="ctr"/>
          <a:lstStyle>
            <a:lvl1pPr algn="r">
              <a:defRPr sz="900">
                <a:solidFill>
                  <a:schemeClr val="accent4"/>
                </a:solidFill>
                <a:latin typeface="Arial" panose="020B0604020202020204" pitchFamily="34" charset="0"/>
                <a:cs typeface="Arial" panose="020B0604020202020204" pitchFamily="34" charset="0"/>
              </a:defRPr>
            </a:lvl1pPr>
          </a:lstStyle>
          <a:p>
            <a:fld id="{F3A1DABF-CD59-47A1-8187-10F3203EF599}" type="slidenum">
              <a:rPr lang="sv-SE" smtClean="0"/>
              <a:pPr/>
              <a:t>‹#›</a:t>
            </a:fld>
            <a:endParaRPr lang="sv-SE" dirty="0"/>
          </a:p>
        </p:txBody>
      </p:sp>
      <p:cxnSp>
        <p:nvCxnSpPr>
          <p:cNvPr id="9" name="Rak 8"/>
          <p:cNvCxnSpPr/>
          <p:nvPr/>
        </p:nvCxnSpPr>
        <p:spPr>
          <a:xfrm>
            <a:off x="-362309" y="5652398"/>
            <a:ext cx="250166" cy="0"/>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11" name="Rak 10"/>
          <p:cNvCxnSpPr/>
          <p:nvPr/>
        </p:nvCxnSpPr>
        <p:spPr>
          <a:xfrm>
            <a:off x="-362309" y="6195324"/>
            <a:ext cx="250166" cy="0"/>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12" name="Rak 11"/>
          <p:cNvCxnSpPr/>
          <p:nvPr/>
        </p:nvCxnSpPr>
        <p:spPr>
          <a:xfrm>
            <a:off x="-362309" y="2120322"/>
            <a:ext cx="250166" cy="0"/>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13" name="Rak 12"/>
          <p:cNvCxnSpPr/>
          <p:nvPr/>
        </p:nvCxnSpPr>
        <p:spPr>
          <a:xfrm>
            <a:off x="-362309" y="702175"/>
            <a:ext cx="250166" cy="0"/>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14" name="Rak 13"/>
          <p:cNvCxnSpPr/>
          <p:nvPr/>
        </p:nvCxnSpPr>
        <p:spPr>
          <a:xfrm>
            <a:off x="9264772" y="5652398"/>
            <a:ext cx="250166" cy="0"/>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15" name="Rak 14"/>
          <p:cNvCxnSpPr/>
          <p:nvPr/>
        </p:nvCxnSpPr>
        <p:spPr>
          <a:xfrm>
            <a:off x="9264772" y="6195324"/>
            <a:ext cx="250166" cy="0"/>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16" name="Rak 15"/>
          <p:cNvCxnSpPr/>
          <p:nvPr/>
        </p:nvCxnSpPr>
        <p:spPr>
          <a:xfrm>
            <a:off x="9264772" y="2120322"/>
            <a:ext cx="250166" cy="0"/>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17" name="Rak 16"/>
          <p:cNvCxnSpPr/>
          <p:nvPr/>
        </p:nvCxnSpPr>
        <p:spPr>
          <a:xfrm>
            <a:off x="9264772" y="702175"/>
            <a:ext cx="250166" cy="0"/>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18" name="Rak 17"/>
          <p:cNvCxnSpPr/>
          <p:nvPr/>
        </p:nvCxnSpPr>
        <p:spPr>
          <a:xfrm flipV="1">
            <a:off x="802586" y="-229676"/>
            <a:ext cx="0" cy="138022"/>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19" name="Rak 18"/>
          <p:cNvCxnSpPr/>
          <p:nvPr/>
        </p:nvCxnSpPr>
        <p:spPr>
          <a:xfrm flipV="1">
            <a:off x="7751763" y="-229676"/>
            <a:ext cx="0" cy="138022"/>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20" name="Rak 19"/>
          <p:cNvCxnSpPr/>
          <p:nvPr/>
        </p:nvCxnSpPr>
        <p:spPr>
          <a:xfrm flipV="1">
            <a:off x="802586" y="6923599"/>
            <a:ext cx="0" cy="138022"/>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21" name="Rak 20"/>
          <p:cNvCxnSpPr/>
          <p:nvPr/>
        </p:nvCxnSpPr>
        <p:spPr>
          <a:xfrm flipV="1">
            <a:off x="7751763" y="6923599"/>
            <a:ext cx="0" cy="138022"/>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4309307"/>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99" r:id="rId3"/>
    <p:sldLayoutId id="2147483650" r:id="rId4"/>
    <p:sldLayoutId id="2147483665" r:id="rId5"/>
    <p:sldLayoutId id="2147483661" r:id="rId6"/>
    <p:sldLayoutId id="2147483662" r:id="rId7"/>
    <p:sldLayoutId id="2147483700" r:id="rId8"/>
    <p:sldLayoutId id="2147483663" r:id="rId9"/>
    <p:sldLayoutId id="2147483664" r:id="rId10"/>
    <p:sldLayoutId id="2147483703" r:id="rId11"/>
    <p:sldLayoutId id="2147483702" r:id="rId12"/>
    <p:sldLayoutId id="2147483704" r:id="rId13"/>
    <p:sldLayoutId id="2147483667" r:id="rId14"/>
    <p:sldLayoutId id="2147483705" r:id="rId15"/>
    <p:sldLayoutId id="2147483670" r:id="rId16"/>
    <p:sldLayoutId id="2147483668" r:id="rId17"/>
    <p:sldLayoutId id="2147483707" r:id="rId18"/>
    <p:sldLayoutId id="2147483706" r:id="rId19"/>
    <p:sldLayoutId id="2147483708" r:id="rId20"/>
    <p:sldLayoutId id="2147483709" r:id="rId21"/>
    <p:sldLayoutId id="2147483666" r:id="rId22"/>
    <p:sldLayoutId id="2147483669" r:id="rId23"/>
    <p:sldLayoutId id="2147483655" r:id="rId24"/>
    <p:sldLayoutId id="2147483654" r:id="rId25"/>
    <p:sldLayoutId id="2147483698" r:id="rId26"/>
  </p:sldLayoutIdLst>
  <p:hf sldNum="0" hdr="0" ftr="0"/>
  <p:txStyles>
    <p:titleStyle>
      <a:lvl1pPr algn="l" defTabSz="914400" rtl="0" eaLnBrk="1" latinLnBrk="0" hangingPunct="1">
        <a:spcBef>
          <a:spcPct val="0"/>
        </a:spcBef>
        <a:buNone/>
        <a:defRPr sz="3400" b="1" kern="1200">
          <a:solidFill>
            <a:schemeClr val="accent4"/>
          </a:solidFill>
          <a:latin typeface="Arial" panose="020B0604020202020204" pitchFamily="34" charset="0"/>
          <a:ea typeface="+mj-ea"/>
          <a:cs typeface="Arial" panose="020B0604020202020204" pitchFamily="34" charset="0"/>
        </a:defRPr>
      </a:lvl1pPr>
    </p:titleStyle>
    <p:bodyStyle>
      <a:lvl1pPr marL="271463" indent="-271463" algn="l" defTabSz="914400" rtl="0" eaLnBrk="1" latinLnBrk="0" hangingPunct="1">
        <a:spcBef>
          <a:spcPts val="1900"/>
        </a:spcBef>
        <a:spcAft>
          <a:spcPts val="800"/>
        </a:spcAft>
        <a:buSzPct val="115000"/>
        <a:buFont typeface="Century Gothic" pitchFamily="34" charset="0"/>
        <a:buChar char="•"/>
        <a:defRPr sz="1900" b="1" kern="1200">
          <a:solidFill>
            <a:schemeClr val="accent4"/>
          </a:solidFill>
          <a:latin typeface="Arial" panose="020B0604020202020204" pitchFamily="34" charset="0"/>
          <a:ea typeface="+mn-ea"/>
          <a:cs typeface="Arial" panose="020B0604020202020204" pitchFamily="34" charset="0"/>
        </a:defRPr>
      </a:lvl1pPr>
      <a:lvl2pPr marL="520700" indent="-234950" algn="l" defTabSz="914400" rtl="0" eaLnBrk="1" latinLnBrk="0" hangingPunct="1">
        <a:spcBef>
          <a:spcPts val="0"/>
        </a:spcBef>
        <a:spcAft>
          <a:spcPts val="800"/>
        </a:spcAft>
        <a:buFont typeface="Arial" pitchFamily="34" charset="0"/>
        <a:buChar char="–"/>
        <a:defRPr sz="1900" b="0" kern="1200">
          <a:solidFill>
            <a:schemeClr val="accent4"/>
          </a:solidFill>
          <a:latin typeface="Arial" panose="020B0604020202020204" pitchFamily="34" charset="0"/>
          <a:ea typeface="+mn-ea"/>
          <a:cs typeface="Arial" panose="020B0604020202020204" pitchFamily="34" charset="0"/>
        </a:defRPr>
      </a:lvl2pPr>
      <a:lvl3pPr marL="711200" indent="-171450" algn="l" defTabSz="914400" rtl="0" eaLnBrk="1" latinLnBrk="0" hangingPunct="1">
        <a:spcBef>
          <a:spcPts val="0"/>
        </a:spcBef>
        <a:spcAft>
          <a:spcPts val="800"/>
        </a:spcAft>
        <a:buFont typeface="Arial" pitchFamily="34" charset="0"/>
        <a:buChar char="•"/>
        <a:defRPr sz="1600" b="0" kern="1200">
          <a:solidFill>
            <a:schemeClr val="accent4"/>
          </a:solidFill>
          <a:latin typeface="Arial" panose="020B0604020202020204" pitchFamily="34" charset="0"/>
          <a:ea typeface="+mn-ea"/>
          <a:cs typeface="Arial" panose="020B0604020202020204" pitchFamily="34" charset="0"/>
        </a:defRPr>
      </a:lvl3pPr>
      <a:lvl4pPr marL="920750" indent="-196850" algn="l" defTabSz="914400" rtl="0" eaLnBrk="1" latinLnBrk="0" hangingPunct="1">
        <a:spcBef>
          <a:spcPts val="0"/>
        </a:spcBef>
        <a:spcAft>
          <a:spcPts val="800"/>
        </a:spcAft>
        <a:buFont typeface="Arial" pitchFamily="34" charset="0"/>
        <a:buChar char="–"/>
        <a:defRPr sz="1400" b="0" kern="1200">
          <a:solidFill>
            <a:schemeClr val="accent4"/>
          </a:solidFill>
          <a:latin typeface="Arial" panose="020B0604020202020204" pitchFamily="34" charset="0"/>
          <a:ea typeface="+mn-ea"/>
          <a:cs typeface="Arial" panose="020B0604020202020204" pitchFamily="34" charset="0"/>
        </a:defRPr>
      </a:lvl4pPr>
      <a:lvl5pPr marL="1073150" indent="-146050" algn="l" defTabSz="914400" rtl="0" eaLnBrk="1" latinLnBrk="0" hangingPunct="1">
        <a:spcBef>
          <a:spcPts val="0"/>
        </a:spcBef>
        <a:spcAft>
          <a:spcPts val="800"/>
        </a:spcAft>
        <a:buFont typeface="Arial" pitchFamily="34" charset="0"/>
        <a:buChar char="•"/>
        <a:defRPr sz="1200" b="0" kern="1200">
          <a:solidFill>
            <a:schemeClr val="accent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26" name="Bildobjekt 7"/>
          <p:cNvPicPr>
            <a:picLocks noChangeAspect="1"/>
          </p:cNvPicPr>
          <p:nvPr/>
        </p:nvPicPr>
        <p:blipFill>
          <a:blip r:embed="rId18"/>
          <a:srcRect/>
          <a:stretch>
            <a:fillRect/>
          </a:stretch>
        </p:blipFill>
        <p:spPr bwMode="auto">
          <a:xfrm>
            <a:off x="820738" y="6210300"/>
            <a:ext cx="1397000" cy="293688"/>
          </a:xfrm>
          <a:prstGeom prst="rect">
            <a:avLst/>
          </a:prstGeom>
          <a:noFill/>
          <a:ln w="9525">
            <a:noFill/>
            <a:miter lim="800000"/>
            <a:headEnd/>
            <a:tailEnd/>
          </a:ln>
        </p:spPr>
      </p:pic>
      <p:sp>
        <p:nvSpPr>
          <p:cNvPr id="1027" name="Platshållare för rubrik 1"/>
          <p:cNvSpPr>
            <a:spLocks noGrp="1"/>
          </p:cNvSpPr>
          <p:nvPr>
            <p:ph type="title"/>
          </p:nvPr>
        </p:nvSpPr>
        <p:spPr bwMode="auto">
          <a:xfrm>
            <a:off x="803275" y="687388"/>
            <a:ext cx="6951663" cy="12954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sv-SE" smtClean="0"/>
              <a:t>Klicka här för att ändra format</a:t>
            </a:r>
          </a:p>
        </p:txBody>
      </p:sp>
      <p:sp>
        <p:nvSpPr>
          <p:cNvPr id="1028" name="Platshållare för text 2"/>
          <p:cNvSpPr>
            <a:spLocks noGrp="1"/>
          </p:cNvSpPr>
          <p:nvPr>
            <p:ph type="body" idx="1"/>
          </p:nvPr>
        </p:nvSpPr>
        <p:spPr bwMode="auto">
          <a:xfrm>
            <a:off x="801688" y="2057400"/>
            <a:ext cx="6951662" cy="36957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4" name="Platshållare för datum 3"/>
          <p:cNvSpPr>
            <a:spLocks noGrp="1"/>
          </p:cNvSpPr>
          <p:nvPr>
            <p:ph type="dt" sz="half" idx="2"/>
          </p:nvPr>
        </p:nvSpPr>
        <p:spPr>
          <a:xfrm>
            <a:off x="2716213" y="6296025"/>
            <a:ext cx="1152525" cy="266700"/>
          </a:xfrm>
          <a:prstGeom prst="rect">
            <a:avLst/>
          </a:prstGeom>
        </p:spPr>
        <p:txBody>
          <a:bodyPr vert="horz" lIns="0" tIns="0" rIns="0" bIns="0" rtlCol="0" anchor="ctr"/>
          <a:lstStyle>
            <a:lvl1pPr algn="l" fontAlgn="auto">
              <a:spcBef>
                <a:spcPts val="0"/>
              </a:spcBef>
              <a:spcAft>
                <a:spcPts val="0"/>
              </a:spcAft>
              <a:defRPr sz="900" smtClean="0">
                <a:solidFill>
                  <a:schemeClr val="accent4"/>
                </a:solidFill>
                <a:latin typeface="+mn-lt"/>
                <a:cs typeface="+mn-cs"/>
              </a:defRPr>
            </a:lvl1pPr>
          </a:lstStyle>
          <a:p>
            <a:pPr>
              <a:defRPr/>
            </a:pPr>
            <a:fld id="{5034EC03-FAA1-4C3B-A5B1-CC1CBFECD133}" type="datetime1">
              <a:rPr lang="sv-SE"/>
              <a:pPr>
                <a:defRPr/>
              </a:pPr>
              <a:t>2018-03-27</a:t>
            </a:fld>
            <a:endParaRPr lang="sv-SE"/>
          </a:p>
        </p:txBody>
      </p:sp>
      <p:sp>
        <p:nvSpPr>
          <p:cNvPr id="5" name="Platshållare för sidfot 4"/>
          <p:cNvSpPr>
            <a:spLocks noGrp="1"/>
          </p:cNvSpPr>
          <p:nvPr>
            <p:ph type="ftr" sz="quarter" idx="3"/>
          </p:nvPr>
        </p:nvSpPr>
        <p:spPr>
          <a:xfrm>
            <a:off x="3868738" y="6296025"/>
            <a:ext cx="2895600" cy="266700"/>
          </a:xfrm>
          <a:prstGeom prst="rect">
            <a:avLst/>
          </a:prstGeom>
        </p:spPr>
        <p:txBody>
          <a:bodyPr vert="horz" lIns="0" tIns="0" rIns="0" bIns="0" rtlCol="0" anchor="ctr"/>
          <a:lstStyle>
            <a:lvl1pPr algn="l" fontAlgn="auto">
              <a:spcBef>
                <a:spcPts val="0"/>
              </a:spcBef>
              <a:spcAft>
                <a:spcPts val="0"/>
              </a:spcAft>
              <a:defRPr sz="900" dirty="0">
                <a:solidFill>
                  <a:schemeClr val="accent4"/>
                </a:solidFill>
                <a:latin typeface="+mn-lt"/>
                <a:cs typeface="+mn-cs"/>
              </a:defRPr>
            </a:lvl1pPr>
          </a:lstStyle>
          <a:p>
            <a:pPr>
              <a:defRPr/>
            </a:pPr>
            <a:endParaRPr lang="sv-SE"/>
          </a:p>
        </p:txBody>
      </p:sp>
      <p:sp>
        <p:nvSpPr>
          <p:cNvPr id="6" name="Platshållare för bildnummer 5"/>
          <p:cNvSpPr>
            <a:spLocks noGrp="1"/>
          </p:cNvSpPr>
          <p:nvPr>
            <p:ph type="sldNum" sz="quarter" idx="4"/>
          </p:nvPr>
        </p:nvSpPr>
        <p:spPr>
          <a:xfrm>
            <a:off x="8408988" y="6296025"/>
            <a:ext cx="431800" cy="266700"/>
          </a:xfrm>
          <a:prstGeom prst="rect">
            <a:avLst/>
          </a:prstGeom>
        </p:spPr>
        <p:txBody>
          <a:bodyPr vert="horz" lIns="0" tIns="0" rIns="0" bIns="0" rtlCol="0" anchor="ctr"/>
          <a:lstStyle>
            <a:lvl1pPr algn="r" fontAlgn="auto">
              <a:spcBef>
                <a:spcPts val="0"/>
              </a:spcBef>
              <a:spcAft>
                <a:spcPts val="0"/>
              </a:spcAft>
              <a:defRPr sz="900" smtClean="0">
                <a:solidFill>
                  <a:schemeClr val="accent4"/>
                </a:solidFill>
                <a:latin typeface="+mn-lt"/>
                <a:cs typeface="+mn-cs"/>
              </a:defRPr>
            </a:lvl1pPr>
          </a:lstStyle>
          <a:p>
            <a:pPr>
              <a:defRPr/>
            </a:pPr>
            <a:fld id="{539C4143-3A06-40DC-B330-64D9B022149E}" type="slidenum">
              <a:rPr lang="sv-SE"/>
              <a:pPr>
                <a:defRPr/>
              </a:pPr>
              <a:t>‹#›</a:t>
            </a:fld>
            <a:endParaRPr lang="sv-SE"/>
          </a:p>
        </p:txBody>
      </p:sp>
      <p:cxnSp>
        <p:nvCxnSpPr>
          <p:cNvPr id="9" name="Rak 8"/>
          <p:cNvCxnSpPr/>
          <p:nvPr/>
        </p:nvCxnSpPr>
        <p:spPr>
          <a:xfrm>
            <a:off x="-361950" y="5653088"/>
            <a:ext cx="249237" cy="0"/>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11" name="Rak 10"/>
          <p:cNvCxnSpPr/>
          <p:nvPr/>
        </p:nvCxnSpPr>
        <p:spPr>
          <a:xfrm>
            <a:off x="-361950" y="6196013"/>
            <a:ext cx="249237" cy="0"/>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12" name="Rak 11"/>
          <p:cNvCxnSpPr/>
          <p:nvPr/>
        </p:nvCxnSpPr>
        <p:spPr>
          <a:xfrm>
            <a:off x="-361950" y="2120900"/>
            <a:ext cx="249237" cy="0"/>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13" name="Rak 12"/>
          <p:cNvCxnSpPr/>
          <p:nvPr/>
        </p:nvCxnSpPr>
        <p:spPr>
          <a:xfrm>
            <a:off x="-361950" y="701675"/>
            <a:ext cx="249237" cy="0"/>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14" name="Rak 13"/>
          <p:cNvCxnSpPr/>
          <p:nvPr/>
        </p:nvCxnSpPr>
        <p:spPr>
          <a:xfrm>
            <a:off x="9264650" y="5653088"/>
            <a:ext cx="250825" cy="0"/>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15" name="Rak 14"/>
          <p:cNvCxnSpPr/>
          <p:nvPr/>
        </p:nvCxnSpPr>
        <p:spPr>
          <a:xfrm>
            <a:off x="9264650" y="6196013"/>
            <a:ext cx="250825" cy="0"/>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16" name="Rak 15"/>
          <p:cNvCxnSpPr/>
          <p:nvPr/>
        </p:nvCxnSpPr>
        <p:spPr>
          <a:xfrm>
            <a:off x="9264650" y="2120900"/>
            <a:ext cx="250825" cy="0"/>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17" name="Rak 16"/>
          <p:cNvCxnSpPr/>
          <p:nvPr/>
        </p:nvCxnSpPr>
        <p:spPr>
          <a:xfrm>
            <a:off x="9264650" y="701675"/>
            <a:ext cx="250825" cy="0"/>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18" name="Rak 17"/>
          <p:cNvCxnSpPr/>
          <p:nvPr/>
        </p:nvCxnSpPr>
        <p:spPr>
          <a:xfrm flipV="1">
            <a:off x="803275" y="-230188"/>
            <a:ext cx="0" cy="138113"/>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19" name="Rak 18"/>
          <p:cNvCxnSpPr/>
          <p:nvPr/>
        </p:nvCxnSpPr>
        <p:spPr>
          <a:xfrm flipV="1">
            <a:off x="7751763" y="-230188"/>
            <a:ext cx="0" cy="138113"/>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20" name="Rak 19"/>
          <p:cNvCxnSpPr/>
          <p:nvPr/>
        </p:nvCxnSpPr>
        <p:spPr>
          <a:xfrm flipV="1">
            <a:off x="803275" y="6923088"/>
            <a:ext cx="0" cy="138112"/>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21" name="Rak 20"/>
          <p:cNvCxnSpPr/>
          <p:nvPr/>
        </p:nvCxnSpPr>
        <p:spPr>
          <a:xfrm flipV="1">
            <a:off x="7751763" y="6923088"/>
            <a:ext cx="0" cy="138112"/>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sp>
        <p:nvSpPr>
          <p:cNvPr id="23" name="textruta 22"/>
          <p:cNvSpPr txBox="1"/>
          <p:nvPr/>
        </p:nvSpPr>
        <p:spPr>
          <a:xfrm>
            <a:off x="-2476500" y="6203950"/>
            <a:ext cx="2400300" cy="554038"/>
          </a:xfrm>
          <a:prstGeom prst="rect">
            <a:avLst/>
          </a:prstGeom>
          <a:noFill/>
        </p:spPr>
        <p:txBody>
          <a:bodyPr>
            <a:spAutoFit/>
          </a:bodyPr>
          <a:lstStyle/>
          <a:p>
            <a:pPr algn="r" fontAlgn="auto">
              <a:spcBef>
                <a:spcPts val="0"/>
              </a:spcBef>
              <a:spcAft>
                <a:spcPts val="0"/>
              </a:spcAft>
              <a:defRPr/>
            </a:pPr>
            <a:r>
              <a:rPr lang="sv-SE" sz="1000">
                <a:latin typeface="+mn-lt"/>
                <a:cs typeface="+mn-cs"/>
              </a:rPr>
              <a:t>Att visa fotnot, datum, sidnummer</a:t>
            </a:r>
          </a:p>
          <a:p>
            <a:pPr algn="r" fontAlgn="auto">
              <a:spcBef>
                <a:spcPts val="0"/>
              </a:spcBef>
              <a:spcAft>
                <a:spcPts val="0"/>
              </a:spcAft>
              <a:defRPr/>
            </a:pPr>
            <a:r>
              <a:rPr lang="sv-SE" sz="1000">
                <a:latin typeface="+mn-lt"/>
                <a:cs typeface="+mn-cs"/>
              </a:rPr>
              <a:t>Klicka på fliken ”Infoga”och klicka på ikonen sidhuvud/sidfot</a:t>
            </a:r>
          </a:p>
        </p:txBody>
      </p:sp>
      <p:pic>
        <p:nvPicPr>
          <p:cNvPr id="1045" name="Bildobjekt 6"/>
          <p:cNvPicPr>
            <a:picLocks noChangeAspect="1"/>
          </p:cNvPicPr>
          <p:nvPr/>
        </p:nvPicPr>
        <p:blipFill>
          <a:blip r:embed="rId19"/>
          <a:srcRect l="25946" t="5185" b="11482"/>
          <a:stretch>
            <a:fillRect/>
          </a:stretch>
        </p:blipFill>
        <p:spPr bwMode="auto">
          <a:xfrm>
            <a:off x="9391650" y="3529013"/>
            <a:ext cx="1304925" cy="1071562"/>
          </a:xfrm>
          <a:prstGeom prst="rect">
            <a:avLst/>
          </a:prstGeom>
          <a:noFill/>
          <a:ln w="9525">
            <a:noFill/>
            <a:miter lim="800000"/>
            <a:headEnd/>
            <a:tailEnd/>
          </a:ln>
        </p:spPr>
      </p:pic>
      <p:sp>
        <p:nvSpPr>
          <p:cNvPr id="24" name="textruta 23"/>
          <p:cNvSpPr txBox="1"/>
          <p:nvPr/>
        </p:nvSpPr>
        <p:spPr>
          <a:xfrm>
            <a:off x="9296400" y="4660900"/>
            <a:ext cx="2400300" cy="708025"/>
          </a:xfrm>
          <a:prstGeom prst="rect">
            <a:avLst/>
          </a:prstGeom>
          <a:noFill/>
        </p:spPr>
        <p:txBody>
          <a:bodyPr>
            <a:spAutoFit/>
          </a:bodyPr>
          <a:lstStyle/>
          <a:p>
            <a:pPr fontAlgn="auto">
              <a:spcBef>
                <a:spcPts val="0"/>
              </a:spcBef>
              <a:spcAft>
                <a:spcPts val="0"/>
              </a:spcAft>
              <a:defRPr/>
            </a:pPr>
            <a:r>
              <a:rPr lang="sv-SE" sz="1000" b="1">
                <a:latin typeface="+mn-lt"/>
                <a:cs typeface="+mn-cs"/>
              </a:rPr>
              <a:t>Klistra in text:</a:t>
            </a:r>
          </a:p>
          <a:p>
            <a:pPr fontAlgn="auto">
              <a:spcBef>
                <a:spcPts val="0"/>
              </a:spcBef>
              <a:spcAft>
                <a:spcPts val="0"/>
              </a:spcAft>
              <a:defRPr/>
            </a:pPr>
            <a:r>
              <a:rPr lang="sv-SE" sz="1000">
                <a:latin typeface="+mn-lt"/>
                <a:cs typeface="+mn-cs"/>
              </a:rPr>
              <a:t>Klistra in texten, klicka på ikonen (Ctrl), välj ”Behåll endast text”</a:t>
            </a:r>
          </a:p>
          <a:p>
            <a:pPr fontAlgn="auto">
              <a:spcBef>
                <a:spcPts val="0"/>
              </a:spcBef>
              <a:spcAft>
                <a:spcPts val="0"/>
              </a:spcAft>
              <a:defRPr/>
            </a:pPr>
            <a:endParaRPr lang="sv-SE" sz="1000">
              <a:latin typeface="+mn-lt"/>
              <a:cs typeface="+mn-cs"/>
            </a:endParaRPr>
          </a:p>
        </p:txBody>
      </p:sp>
      <p:sp>
        <p:nvSpPr>
          <p:cNvPr id="22" name="Rektangel 21"/>
          <p:cNvSpPr/>
          <p:nvPr/>
        </p:nvSpPr>
        <p:spPr>
          <a:xfrm>
            <a:off x="10058400" y="3876675"/>
            <a:ext cx="295275" cy="3429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sv-SE">
              <a:solidFill>
                <a:srgbClr val="CEB888"/>
              </a:solidFill>
            </a:endParaRPr>
          </a:p>
        </p:txBody>
      </p:sp>
    </p:spTree>
    <p:extLst>
      <p:ext uri="{BB962C8B-B14F-4D97-AF65-F5344CB8AC3E}">
        <p14:creationId xmlns:p14="http://schemas.microsoft.com/office/powerpoint/2010/main" val="83953040"/>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Lst>
  <p:hf hdr="0"/>
  <p:txStyles>
    <p:titleStyle>
      <a:lvl1pPr algn="l" rtl="0" fontAlgn="base">
        <a:spcBef>
          <a:spcPct val="0"/>
        </a:spcBef>
        <a:spcAft>
          <a:spcPct val="0"/>
        </a:spcAft>
        <a:defRPr sz="3300" b="1" kern="1200">
          <a:solidFill>
            <a:srgbClr val="002B45"/>
          </a:solidFill>
          <a:latin typeface="+mj-lt"/>
          <a:ea typeface="+mj-ea"/>
          <a:cs typeface="+mj-cs"/>
        </a:defRPr>
      </a:lvl1pPr>
      <a:lvl2pPr algn="l" rtl="0" fontAlgn="base">
        <a:spcBef>
          <a:spcPct val="0"/>
        </a:spcBef>
        <a:spcAft>
          <a:spcPct val="0"/>
        </a:spcAft>
        <a:defRPr sz="3300" b="1">
          <a:solidFill>
            <a:srgbClr val="002B45"/>
          </a:solidFill>
          <a:latin typeface="Century Gothic" pitchFamily="34" charset="0"/>
        </a:defRPr>
      </a:lvl2pPr>
      <a:lvl3pPr algn="l" rtl="0" fontAlgn="base">
        <a:spcBef>
          <a:spcPct val="0"/>
        </a:spcBef>
        <a:spcAft>
          <a:spcPct val="0"/>
        </a:spcAft>
        <a:defRPr sz="3300" b="1">
          <a:solidFill>
            <a:srgbClr val="002B45"/>
          </a:solidFill>
          <a:latin typeface="Century Gothic" pitchFamily="34" charset="0"/>
        </a:defRPr>
      </a:lvl3pPr>
      <a:lvl4pPr algn="l" rtl="0" fontAlgn="base">
        <a:spcBef>
          <a:spcPct val="0"/>
        </a:spcBef>
        <a:spcAft>
          <a:spcPct val="0"/>
        </a:spcAft>
        <a:defRPr sz="3300" b="1">
          <a:solidFill>
            <a:srgbClr val="002B45"/>
          </a:solidFill>
          <a:latin typeface="Century Gothic" pitchFamily="34" charset="0"/>
        </a:defRPr>
      </a:lvl4pPr>
      <a:lvl5pPr algn="l" rtl="0" fontAlgn="base">
        <a:spcBef>
          <a:spcPct val="0"/>
        </a:spcBef>
        <a:spcAft>
          <a:spcPct val="0"/>
        </a:spcAft>
        <a:defRPr sz="3300" b="1">
          <a:solidFill>
            <a:srgbClr val="002B45"/>
          </a:solidFill>
          <a:latin typeface="Century Gothic" pitchFamily="34" charset="0"/>
        </a:defRPr>
      </a:lvl5pPr>
      <a:lvl6pPr marL="457200" algn="l" rtl="0" fontAlgn="base">
        <a:spcBef>
          <a:spcPct val="0"/>
        </a:spcBef>
        <a:spcAft>
          <a:spcPct val="0"/>
        </a:spcAft>
        <a:defRPr sz="3300" b="1">
          <a:solidFill>
            <a:srgbClr val="002B45"/>
          </a:solidFill>
          <a:latin typeface="Century Gothic" pitchFamily="34" charset="0"/>
        </a:defRPr>
      </a:lvl6pPr>
      <a:lvl7pPr marL="914400" algn="l" rtl="0" fontAlgn="base">
        <a:spcBef>
          <a:spcPct val="0"/>
        </a:spcBef>
        <a:spcAft>
          <a:spcPct val="0"/>
        </a:spcAft>
        <a:defRPr sz="3300" b="1">
          <a:solidFill>
            <a:srgbClr val="002B45"/>
          </a:solidFill>
          <a:latin typeface="Century Gothic" pitchFamily="34" charset="0"/>
        </a:defRPr>
      </a:lvl7pPr>
      <a:lvl8pPr marL="1371600" algn="l" rtl="0" fontAlgn="base">
        <a:spcBef>
          <a:spcPct val="0"/>
        </a:spcBef>
        <a:spcAft>
          <a:spcPct val="0"/>
        </a:spcAft>
        <a:defRPr sz="3300" b="1">
          <a:solidFill>
            <a:srgbClr val="002B45"/>
          </a:solidFill>
          <a:latin typeface="Century Gothic" pitchFamily="34" charset="0"/>
        </a:defRPr>
      </a:lvl8pPr>
      <a:lvl9pPr marL="1828800" algn="l" rtl="0" fontAlgn="base">
        <a:spcBef>
          <a:spcPct val="0"/>
        </a:spcBef>
        <a:spcAft>
          <a:spcPct val="0"/>
        </a:spcAft>
        <a:defRPr sz="3300" b="1">
          <a:solidFill>
            <a:srgbClr val="002B45"/>
          </a:solidFill>
          <a:latin typeface="Century Gothic" pitchFamily="34" charset="0"/>
        </a:defRPr>
      </a:lvl9pPr>
    </p:titleStyle>
    <p:bodyStyle>
      <a:lvl1pPr marL="271463" indent="-271463" algn="l" rtl="0" fontAlgn="base">
        <a:spcBef>
          <a:spcPts val="1900"/>
        </a:spcBef>
        <a:spcAft>
          <a:spcPts val="800"/>
        </a:spcAft>
        <a:buSzPct val="115000"/>
        <a:buFont typeface="Century Gothic" pitchFamily="34" charset="0"/>
        <a:buChar char="•"/>
        <a:defRPr sz="1900" b="1" kern="1200">
          <a:solidFill>
            <a:srgbClr val="002B45"/>
          </a:solidFill>
          <a:latin typeface="+mn-lt"/>
          <a:ea typeface="+mn-ea"/>
          <a:cs typeface="+mn-cs"/>
        </a:defRPr>
      </a:lvl1pPr>
      <a:lvl2pPr marL="520700" indent="-234950" algn="l" rtl="0" fontAlgn="base">
        <a:spcBef>
          <a:spcPct val="0"/>
        </a:spcBef>
        <a:spcAft>
          <a:spcPts val="800"/>
        </a:spcAft>
        <a:buFont typeface="Arial" charset="0"/>
        <a:buChar char="–"/>
        <a:defRPr sz="1900" kern="1200">
          <a:solidFill>
            <a:srgbClr val="002B45"/>
          </a:solidFill>
          <a:latin typeface="+mn-lt"/>
          <a:ea typeface="+mn-ea"/>
          <a:cs typeface="+mn-cs"/>
        </a:defRPr>
      </a:lvl2pPr>
      <a:lvl3pPr marL="711200" indent="-171450" algn="l" rtl="0" fontAlgn="base">
        <a:spcBef>
          <a:spcPct val="0"/>
        </a:spcBef>
        <a:spcAft>
          <a:spcPts val="800"/>
        </a:spcAft>
        <a:buFont typeface="Arial" charset="0"/>
        <a:buChar char="•"/>
        <a:defRPr sz="1600" kern="1200">
          <a:solidFill>
            <a:srgbClr val="002B45"/>
          </a:solidFill>
          <a:latin typeface="+mn-lt"/>
          <a:ea typeface="+mn-ea"/>
          <a:cs typeface="+mn-cs"/>
        </a:defRPr>
      </a:lvl3pPr>
      <a:lvl4pPr marL="920750" indent="-196850" algn="l" rtl="0" fontAlgn="base">
        <a:spcBef>
          <a:spcPct val="0"/>
        </a:spcBef>
        <a:spcAft>
          <a:spcPts val="800"/>
        </a:spcAft>
        <a:buFont typeface="Arial" charset="0"/>
        <a:buChar char="–"/>
        <a:defRPr sz="1400" kern="1200">
          <a:solidFill>
            <a:srgbClr val="002B45"/>
          </a:solidFill>
          <a:latin typeface="+mn-lt"/>
          <a:ea typeface="+mn-ea"/>
          <a:cs typeface="+mn-cs"/>
        </a:defRPr>
      </a:lvl4pPr>
      <a:lvl5pPr marL="1073150" indent="-146050" algn="l" rtl="0" fontAlgn="base">
        <a:spcBef>
          <a:spcPct val="0"/>
        </a:spcBef>
        <a:spcAft>
          <a:spcPts val="800"/>
        </a:spcAft>
        <a:buFont typeface="Arial" charset="0"/>
        <a:buChar char="•"/>
        <a:defRPr sz="1200" kern="1200">
          <a:solidFill>
            <a:srgbClr val="002B45"/>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ktangel 6"/>
          <p:cNvSpPr/>
          <p:nvPr userDrawn="1"/>
        </p:nvSpPr>
        <p:spPr>
          <a:xfrm>
            <a:off x="0" y="6138000"/>
            <a:ext cx="9144000" cy="720000"/>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1350"/>
          </a:p>
        </p:txBody>
      </p:sp>
      <p:pic>
        <p:nvPicPr>
          <p:cNvPr id="9" name="Bildobjekt 8" descr="abhse_höger_neg.png"/>
          <p:cNvPicPr>
            <a:picLocks noChangeAspect="1"/>
          </p:cNvPicPr>
          <p:nvPr userDrawn="1"/>
        </p:nvPicPr>
        <p:blipFill>
          <a:blip r:embed="rId6"/>
          <a:stretch>
            <a:fillRect/>
          </a:stretch>
        </p:blipFill>
        <p:spPr>
          <a:xfrm>
            <a:off x="527051" y="6191250"/>
            <a:ext cx="2022475" cy="590550"/>
          </a:xfrm>
          <a:prstGeom prst="rect">
            <a:avLst/>
          </a:prstGeom>
        </p:spPr>
      </p:pic>
      <p:sp>
        <p:nvSpPr>
          <p:cNvPr id="2" name="Platshållare för rubrik 1"/>
          <p:cNvSpPr>
            <a:spLocks noGrp="1"/>
          </p:cNvSpPr>
          <p:nvPr>
            <p:ph type="title"/>
          </p:nvPr>
        </p:nvSpPr>
        <p:spPr>
          <a:xfrm>
            <a:off x="540000" y="609600"/>
            <a:ext cx="8146800" cy="914400"/>
          </a:xfrm>
          <a:prstGeom prst="rect">
            <a:avLst/>
          </a:prstGeom>
        </p:spPr>
        <p:txBody>
          <a:bodyPr vert="horz" lIns="91440" tIns="45720" rIns="91440" bIns="45720" rtlCol="0" anchor="ctr">
            <a:normAutofit/>
          </a:bodyPr>
          <a:lstStyle/>
          <a:p>
            <a:r>
              <a:rPr lang="sv-SE" dirty="0" smtClean="0"/>
              <a:t>Klicka här för att ändra format</a:t>
            </a:r>
            <a:endParaRPr lang="sv-SE" dirty="0"/>
          </a:p>
        </p:txBody>
      </p:sp>
      <p:sp>
        <p:nvSpPr>
          <p:cNvPr id="3" name="Platshållare för text 2"/>
          <p:cNvSpPr>
            <a:spLocks noGrp="1"/>
          </p:cNvSpPr>
          <p:nvPr>
            <p:ph type="body" idx="1"/>
          </p:nvPr>
        </p:nvSpPr>
        <p:spPr>
          <a:xfrm>
            <a:off x="540000" y="1524000"/>
            <a:ext cx="8146800" cy="4114800"/>
          </a:xfrm>
          <a:prstGeom prst="rect">
            <a:avLst/>
          </a:prstGeom>
        </p:spPr>
        <p:txBody>
          <a:bodyPr vert="horz" wrap="none" lIns="91440" tIns="45720" rIns="91440" bIns="45720" numCol="1" rtlCol="0" anchor="t">
            <a:noAutofit/>
          </a:bodyPr>
          <a:lstStyle/>
          <a:p>
            <a:pPr lvl="0"/>
            <a:r>
              <a:rPr lang="sv-SE" dirty="0" smtClean="0"/>
              <a:t>Klicka här för att ändra format på bakgrundstexten</a:t>
            </a:r>
          </a:p>
          <a:p>
            <a:pPr lvl="0"/>
            <a:r>
              <a:rPr lang="sv-SE" dirty="0" smtClean="0"/>
              <a:t>Nivå två</a:t>
            </a:r>
          </a:p>
          <a:p>
            <a:pPr lvl="0"/>
            <a:r>
              <a:rPr lang="sv-SE" dirty="0" smtClean="0"/>
              <a:t>Nivå tre</a:t>
            </a:r>
          </a:p>
          <a:p>
            <a:pPr lvl="0"/>
            <a:r>
              <a:rPr lang="sv-SE" dirty="0" smtClean="0"/>
              <a:t>Nivå fyra</a:t>
            </a:r>
          </a:p>
          <a:p>
            <a:pPr lvl="0"/>
            <a:r>
              <a:rPr lang="sv-SE" dirty="0" smtClean="0"/>
              <a:t>Nivå fem</a:t>
            </a:r>
            <a:endParaRPr lang="sv-SE" dirty="0"/>
          </a:p>
        </p:txBody>
      </p:sp>
      <p:sp>
        <p:nvSpPr>
          <p:cNvPr id="4" name="Platshållare för datum 3"/>
          <p:cNvSpPr>
            <a:spLocks noGrp="1"/>
          </p:cNvSpPr>
          <p:nvPr>
            <p:ph type="dt" sz="half" idx="2"/>
          </p:nvPr>
        </p:nvSpPr>
        <p:spPr>
          <a:xfrm>
            <a:off x="6553200" y="244477"/>
            <a:ext cx="2133600" cy="365125"/>
          </a:xfrm>
          <a:prstGeom prst="rect">
            <a:avLst/>
          </a:prstGeom>
        </p:spPr>
        <p:txBody>
          <a:bodyPr vert="horz" lIns="91440" tIns="45720" rIns="91440" bIns="45720" rtlCol="0" anchor="ctr"/>
          <a:lstStyle>
            <a:lvl1pPr algn="r">
              <a:defRPr sz="900">
                <a:solidFill>
                  <a:schemeClr val="tx1"/>
                </a:solidFill>
                <a:latin typeface="Georgia"/>
                <a:cs typeface="Georgia"/>
              </a:defRPr>
            </a:lvl1pPr>
          </a:lstStyle>
          <a:p>
            <a:fld id="{D5365958-1F8D-AB43-A39A-E18B4D78AF74}" type="datetime1">
              <a:rPr lang="sv-SE" smtClean="0"/>
              <a:pPr/>
              <a:t>2018-03-27</a:t>
            </a:fld>
            <a:endParaRPr lang="en-US" dirty="0"/>
          </a:p>
        </p:txBody>
      </p:sp>
    </p:spTree>
    <p:extLst>
      <p:ext uri="{BB962C8B-B14F-4D97-AF65-F5344CB8AC3E}">
        <p14:creationId xmlns:p14="http://schemas.microsoft.com/office/powerpoint/2010/main" val="3413939857"/>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Lst>
  <p:timing>
    <p:tnLst>
      <p:par>
        <p:cTn id="1" dur="indefinite" restart="never" nodeType="tmRoot"/>
      </p:par>
    </p:tnLst>
  </p:timing>
  <p:hf sldNum="0" hdr="0" ftr="0"/>
  <p:txStyles>
    <p:titleStyle>
      <a:lvl1pPr algn="l" defTabSz="342900" rtl="0" eaLnBrk="1" latinLnBrk="0" hangingPunct="1">
        <a:spcBef>
          <a:spcPct val="0"/>
        </a:spcBef>
        <a:buNone/>
        <a:defRPr sz="2100" b="0" i="0" kern="1200" cap="none">
          <a:solidFill>
            <a:schemeClr val="accent1"/>
          </a:solidFill>
          <a:latin typeface="Verdana"/>
          <a:ea typeface="+mj-ea"/>
          <a:cs typeface="Verdana"/>
        </a:defRPr>
      </a:lvl1pPr>
    </p:titleStyle>
    <p:bodyStyle>
      <a:lvl1pPr marL="0" indent="-385763" algn="l" defTabSz="342900" rtl="0" eaLnBrk="1" latinLnBrk="0" hangingPunct="1">
        <a:lnSpc>
          <a:spcPts val="1950"/>
        </a:lnSpc>
        <a:spcBef>
          <a:spcPts val="0"/>
        </a:spcBef>
        <a:spcAft>
          <a:spcPts val="0"/>
        </a:spcAft>
        <a:buClrTx/>
        <a:buSzPct val="100000"/>
        <a:buFontTx/>
        <a:buNone/>
        <a:defRPr sz="1650" b="0" i="0" kern="1200" spc="0">
          <a:solidFill>
            <a:schemeClr val="tx1"/>
          </a:solidFill>
          <a:latin typeface="Georgia"/>
          <a:ea typeface="+mn-ea"/>
          <a:cs typeface="Georgia"/>
        </a:defRPr>
      </a:lvl1pPr>
      <a:lvl2pPr marL="728663" indent="-385763" algn="l" defTabSz="342900" rtl="0" eaLnBrk="1" latinLnBrk="0" hangingPunct="1">
        <a:lnSpc>
          <a:spcPts val="1950"/>
        </a:lnSpc>
        <a:spcBef>
          <a:spcPts val="0"/>
        </a:spcBef>
        <a:spcAft>
          <a:spcPts val="0"/>
        </a:spcAft>
        <a:buClrTx/>
        <a:buSzPct val="100000"/>
        <a:buFontTx/>
        <a:buNone/>
        <a:defRPr sz="1650" b="0" i="0" kern="1200" spc="0">
          <a:solidFill>
            <a:schemeClr val="tx1"/>
          </a:solidFill>
          <a:latin typeface="Georgia"/>
          <a:ea typeface="+mn-ea"/>
          <a:cs typeface="Georgia"/>
        </a:defRPr>
      </a:lvl2pPr>
      <a:lvl3pPr marL="1028700" indent="-342900" algn="l" defTabSz="342900" rtl="0" eaLnBrk="1" latinLnBrk="0" hangingPunct="1">
        <a:lnSpc>
          <a:spcPts val="1950"/>
        </a:lnSpc>
        <a:spcBef>
          <a:spcPts val="0"/>
        </a:spcBef>
        <a:spcAft>
          <a:spcPts val="0"/>
        </a:spcAft>
        <a:buClrTx/>
        <a:buSzPct val="100000"/>
        <a:buFontTx/>
        <a:buNone/>
        <a:defRPr sz="1650" b="0" i="0" kern="1200" spc="0">
          <a:solidFill>
            <a:schemeClr val="tx1"/>
          </a:solidFill>
          <a:latin typeface="Georgia"/>
          <a:ea typeface="+mn-ea"/>
          <a:cs typeface="Georgia"/>
        </a:defRPr>
      </a:lvl3pPr>
      <a:lvl4pPr marL="1371600" indent="-342900" algn="l" defTabSz="342900" rtl="0" eaLnBrk="1" latinLnBrk="0" hangingPunct="1">
        <a:lnSpc>
          <a:spcPts val="1950"/>
        </a:lnSpc>
        <a:spcBef>
          <a:spcPts val="0"/>
        </a:spcBef>
        <a:spcAft>
          <a:spcPts val="0"/>
        </a:spcAft>
        <a:buClrTx/>
        <a:buSzPct val="100000"/>
        <a:buFontTx/>
        <a:buNone/>
        <a:defRPr sz="1650" b="0" i="0" kern="1200" spc="0">
          <a:solidFill>
            <a:schemeClr val="tx1"/>
          </a:solidFill>
          <a:latin typeface="Georgia"/>
          <a:ea typeface="+mn-ea"/>
          <a:cs typeface="Georgia"/>
        </a:defRPr>
      </a:lvl4pPr>
      <a:lvl5pPr marL="1714500" indent="-342900" algn="l" defTabSz="342900" rtl="0" eaLnBrk="1" latinLnBrk="0" hangingPunct="1">
        <a:lnSpc>
          <a:spcPts val="1950"/>
        </a:lnSpc>
        <a:spcBef>
          <a:spcPts val="0"/>
        </a:spcBef>
        <a:spcAft>
          <a:spcPts val="0"/>
        </a:spcAft>
        <a:buClrTx/>
        <a:buSzPct val="100000"/>
        <a:buFontTx/>
        <a:buNone/>
        <a:defRPr sz="1650" b="0" i="0" kern="1200" spc="0">
          <a:solidFill>
            <a:schemeClr val="tx1"/>
          </a:solidFill>
          <a:latin typeface="Georgia"/>
          <a:ea typeface="+mn-ea"/>
          <a:cs typeface="Georgia"/>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sv-S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hyperlink" Target="http://www.kunskapsguiden.se/barn-och-unga/Teman/Familjeorienterat-arbetssatt/Sidor/default.aspx"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hyperlink" Target="http://www.can.se/nationell-fordjupningskurs-starkt-barn--och-foraldraperspektiv-vid-missbruk-och-beroende/kontaktlista-utbildare/"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anhoriga.se/" TargetMode="External"/><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6"/>
          <p:cNvSpPr>
            <a:spLocks noGrp="1"/>
          </p:cNvSpPr>
          <p:nvPr>
            <p:ph type="ctrTitle"/>
          </p:nvPr>
        </p:nvSpPr>
        <p:spPr>
          <a:xfrm>
            <a:off x="784342" y="2059055"/>
            <a:ext cx="7772400" cy="1530306"/>
          </a:xfrm>
        </p:spPr>
        <p:txBody>
          <a:bodyPr/>
          <a:lstStyle/>
          <a:p>
            <a:r>
              <a:rPr lang="sv-SE" dirty="0" smtClean="0"/>
              <a:t>Barn i familjer med missbruk</a:t>
            </a:r>
            <a:endParaRPr lang="sv-SE" sz="2800" dirty="0"/>
          </a:p>
        </p:txBody>
      </p:sp>
      <p:sp>
        <p:nvSpPr>
          <p:cNvPr id="2" name="Platshållare för datum 1"/>
          <p:cNvSpPr>
            <a:spLocks noGrp="1"/>
          </p:cNvSpPr>
          <p:nvPr>
            <p:ph type="dt" sz="half" idx="10"/>
          </p:nvPr>
        </p:nvSpPr>
        <p:spPr/>
        <p:txBody>
          <a:bodyPr/>
          <a:lstStyle/>
          <a:p>
            <a:r>
              <a:rPr lang="sv-SE" sz="1400" dirty="0" smtClean="0">
                <a:latin typeface="Arial" panose="020B0604020202020204" pitchFamily="34" charset="0"/>
                <a:cs typeface="Arial" panose="020B0604020202020204" pitchFamily="34" charset="0"/>
              </a:rPr>
              <a:t>2018-03-21</a:t>
            </a:r>
            <a:endParaRPr lang="sv-SE" sz="1400" dirty="0">
              <a:latin typeface="Arial" panose="020B0604020202020204" pitchFamily="34" charset="0"/>
              <a:cs typeface="Arial" panose="020B0604020202020204" pitchFamily="34" charset="0"/>
            </a:endParaRPr>
          </a:p>
        </p:txBody>
      </p:sp>
      <p:pic>
        <p:nvPicPr>
          <p:cNvPr id="14" name="Platshållare för bild 13"/>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6460" b="16460"/>
          <a:stretch>
            <a:fillRect/>
          </a:stretch>
        </p:blipFill>
        <p:spPr/>
      </p:pic>
      <p:sp>
        <p:nvSpPr>
          <p:cNvPr id="4" name="textruta 3"/>
          <p:cNvSpPr txBox="1"/>
          <p:nvPr/>
        </p:nvSpPr>
        <p:spPr>
          <a:xfrm>
            <a:off x="741142" y="4639377"/>
            <a:ext cx="3407346" cy="307777"/>
          </a:xfrm>
          <a:prstGeom prst="rect">
            <a:avLst/>
          </a:prstGeom>
          <a:noFill/>
        </p:spPr>
        <p:txBody>
          <a:bodyPr wrap="square" rtlCol="0">
            <a:spAutoFit/>
          </a:bodyPr>
          <a:lstStyle/>
          <a:p>
            <a:r>
              <a:rPr lang="sv-SE" sz="1400" dirty="0" smtClean="0">
                <a:solidFill>
                  <a:srgbClr val="FFFFFF"/>
                </a:solidFill>
              </a:rPr>
              <a:t>Merike Hansson</a:t>
            </a:r>
          </a:p>
        </p:txBody>
      </p:sp>
    </p:spTree>
    <p:extLst>
      <p:ext uri="{BB962C8B-B14F-4D97-AF65-F5344CB8AC3E}">
        <p14:creationId xmlns:p14="http://schemas.microsoft.com/office/powerpoint/2010/main" val="13605948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Nationellt samarbete för stärkt stöd till barn som anhöriga</a:t>
            </a:r>
          </a:p>
        </p:txBody>
      </p:sp>
      <p:sp>
        <p:nvSpPr>
          <p:cNvPr id="4" name="Platshållare för innehåll 3"/>
          <p:cNvSpPr>
            <a:spLocks noGrp="1"/>
          </p:cNvSpPr>
          <p:nvPr>
            <p:ph sz="quarter" idx="13"/>
          </p:nvPr>
        </p:nvSpPr>
        <p:spPr>
          <a:xfrm>
            <a:off x="801688" y="2059200"/>
            <a:ext cx="7494414" cy="3708400"/>
          </a:xfrm>
        </p:spPr>
        <p:txBody>
          <a:bodyPr/>
          <a:lstStyle/>
          <a:p>
            <a:r>
              <a:rPr lang="sv-SE" dirty="0"/>
              <a:t>Uppdrag utifrån regeringens  ANDT-strategier 2011–2020 </a:t>
            </a:r>
          </a:p>
          <a:p>
            <a:r>
              <a:rPr lang="sv-SE" dirty="0"/>
              <a:t>Samarbete på nationell nivå: </a:t>
            </a:r>
          </a:p>
          <a:p>
            <a:pPr lvl="1"/>
            <a:r>
              <a:rPr lang="sv-SE" dirty="0"/>
              <a:t>Socialstyrelsen</a:t>
            </a:r>
          </a:p>
          <a:p>
            <a:pPr lvl="1"/>
            <a:r>
              <a:rPr lang="sv-SE" dirty="0"/>
              <a:t>Nationellt kompetenscentrum anhöriga (</a:t>
            </a:r>
            <a:r>
              <a:rPr lang="sv-SE" dirty="0" err="1"/>
              <a:t>Nka</a:t>
            </a:r>
            <a:r>
              <a:rPr lang="sv-SE" dirty="0"/>
              <a:t>)</a:t>
            </a:r>
          </a:p>
          <a:p>
            <a:pPr lvl="1"/>
            <a:r>
              <a:rPr lang="sv-SE" dirty="0"/>
              <a:t>Folkhälsomyndigheten </a:t>
            </a:r>
          </a:p>
          <a:p>
            <a:pPr lvl="1"/>
            <a:r>
              <a:rPr lang="sv-SE" dirty="0"/>
              <a:t>Sveriges Kommuner och Landsting (SKL) </a:t>
            </a:r>
          </a:p>
          <a:p>
            <a:pPr lvl="1"/>
            <a:r>
              <a:rPr lang="sv-SE" dirty="0"/>
              <a:t>Centralförbundet för Alkohol- och </a:t>
            </a:r>
            <a:r>
              <a:rPr lang="sv-SE" dirty="0" smtClean="0"/>
              <a:t>Narkotikaupplysning (CAN</a:t>
            </a:r>
            <a:r>
              <a:rPr lang="sv-SE" dirty="0"/>
              <a:t>)</a:t>
            </a:r>
          </a:p>
          <a:p>
            <a:pPr marL="0" indent="0">
              <a:buNone/>
            </a:pPr>
            <a:endParaRPr lang="sv-SE" dirty="0"/>
          </a:p>
        </p:txBody>
      </p:sp>
    </p:spTree>
    <p:extLst>
      <p:ext uri="{BB962C8B-B14F-4D97-AF65-F5344CB8AC3E}">
        <p14:creationId xmlns:p14="http://schemas.microsoft.com/office/powerpoint/2010/main" val="37672063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Utgångspunkter</a:t>
            </a:r>
            <a:endParaRPr lang="sv-SE" dirty="0"/>
          </a:p>
        </p:txBody>
      </p:sp>
      <p:sp>
        <p:nvSpPr>
          <p:cNvPr id="4" name="Platshållare för innehåll 3"/>
          <p:cNvSpPr>
            <a:spLocks noGrp="1"/>
          </p:cNvSpPr>
          <p:nvPr>
            <p:ph sz="quarter" idx="13"/>
          </p:nvPr>
        </p:nvSpPr>
        <p:spPr>
          <a:xfrm>
            <a:off x="801687" y="1980618"/>
            <a:ext cx="7871257" cy="4191475"/>
          </a:xfrm>
        </p:spPr>
        <p:txBody>
          <a:bodyPr/>
          <a:lstStyle/>
          <a:p>
            <a:r>
              <a:rPr lang="sv-SE" dirty="0"/>
              <a:t>Rätten till en trygg </a:t>
            </a:r>
            <a:r>
              <a:rPr lang="sv-SE" dirty="0" smtClean="0"/>
              <a:t>uppväxt (SoL)</a:t>
            </a:r>
            <a:endParaRPr lang="sv-SE" dirty="0"/>
          </a:p>
          <a:p>
            <a:r>
              <a:rPr lang="sv-SE" dirty="0" smtClean="0"/>
              <a:t>5 kap. 7 </a:t>
            </a:r>
            <a:r>
              <a:rPr lang="sv-SE" dirty="0"/>
              <a:t>§ HSL</a:t>
            </a:r>
          </a:p>
          <a:p>
            <a:r>
              <a:rPr lang="sv-SE" dirty="0" smtClean="0"/>
              <a:t>Kunskap om risker och konsekvenser (registerstudier)</a:t>
            </a:r>
          </a:p>
          <a:p>
            <a:r>
              <a:rPr lang="sv-SE" dirty="0" smtClean="0"/>
              <a:t>= Folkhälsofråga</a:t>
            </a:r>
          </a:p>
          <a:p>
            <a:r>
              <a:rPr lang="sv-SE" dirty="0" smtClean="0"/>
              <a:t>Merkostnad minst </a:t>
            </a:r>
            <a:r>
              <a:rPr lang="sv-SE" dirty="0"/>
              <a:t>35 miljarder årligen</a:t>
            </a:r>
          </a:p>
          <a:p>
            <a:r>
              <a:rPr lang="sv-SE" dirty="0" smtClean="0"/>
              <a:t>Det går att förebygga med rätt stöd – till </a:t>
            </a:r>
            <a:r>
              <a:rPr lang="sv-SE" dirty="0"/>
              <a:t>hela familjen!</a:t>
            </a:r>
          </a:p>
          <a:p>
            <a:endParaRPr lang="sv-SE" dirty="0"/>
          </a:p>
        </p:txBody>
      </p:sp>
    </p:spTree>
    <p:extLst>
      <p:ext uri="{BB962C8B-B14F-4D97-AF65-F5344CB8AC3E}">
        <p14:creationId xmlns:p14="http://schemas.microsoft.com/office/powerpoint/2010/main" val="1143145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FAS/FASD</a:t>
            </a:r>
            <a:endParaRPr lang="sv-SE" dirty="0"/>
          </a:p>
        </p:txBody>
      </p:sp>
      <p:sp>
        <p:nvSpPr>
          <p:cNvPr id="4" name="Platshållare för innehåll 3"/>
          <p:cNvSpPr>
            <a:spLocks noGrp="1"/>
          </p:cNvSpPr>
          <p:nvPr>
            <p:ph sz="quarter" idx="13"/>
          </p:nvPr>
        </p:nvSpPr>
        <p:spPr>
          <a:xfrm>
            <a:off x="801687" y="1786651"/>
            <a:ext cx="7663439" cy="4191475"/>
          </a:xfrm>
        </p:spPr>
        <p:txBody>
          <a:bodyPr/>
          <a:lstStyle/>
          <a:p>
            <a:r>
              <a:rPr lang="sv-SE" dirty="0" smtClean="0"/>
              <a:t>Kraftig underdiagnostisering av FAS</a:t>
            </a:r>
          </a:p>
          <a:p>
            <a:r>
              <a:rPr lang="sv-SE" dirty="0" smtClean="0"/>
              <a:t>Behov att samla kompetens för</a:t>
            </a:r>
          </a:p>
          <a:p>
            <a:pPr lvl="1"/>
            <a:r>
              <a:rPr lang="sv-SE" dirty="0" smtClean="0"/>
              <a:t>Utredning/diagnostik</a:t>
            </a:r>
          </a:p>
          <a:p>
            <a:pPr lvl="1"/>
            <a:r>
              <a:rPr lang="sv-SE" dirty="0" smtClean="0"/>
              <a:t>Habilitering och stöd</a:t>
            </a:r>
          </a:p>
          <a:p>
            <a:pPr lvl="1"/>
            <a:r>
              <a:rPr lang="sv-SE" dirty="0" smtClean="0"/>
              <a:t>Konsultation och handledning</a:t>
            </a:r>
          </a:p>
          <a:p>
            <a:pPr lvl="1"/>
            <a:r>
              <a:rPr lang="sv-SE" dirty="0" smtClean="0"/>
              <a:t>Forskning</a:t>
            </a:r>
            <a:endParaRPr lang="sv-SE" dirty="0"/>
          </a:p>
          <a:p>
            <a:r>
              <a:rPr lang="sv-SE" dirty="0" smtClean="0"/>
              <a:t>Utpekat ansvar </a:t>
            </a:r>
            <a:r>
              <a:rPr lang="sv-SE" dirty="0"/>
              <a:t>för uppföljning och stöd när </a:t>
            </a:r>
            <a:r>
              <a:rPr lang="sv-SE" dirty="0" smtClean="0"/>
              <a:t>barn exponeras </a:t>
            </a:r>
            <a:r>
              <a:rPr lang="sv-SE" dirty="0"/>
              <a:t>för alkohol eller droger under graviditeten</a:t>
            </a:r>
          </a:p>
        </p:txBody>
      </p:sp>
    </p:spTree>
    <p:extLst>
      <p:ext uri="{BB962C8B-B14F-4D97-AF65-F5344CB8AC3E}">
        <p14:creationId xmlns:p14="http://schemas.microsoft.com/office/powerpoint/2010/main" val="545075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Hur många barn </a:t>
            </a:r>
            <a:r>
              <a:rPr lang="sv-SE" dirty="0" smtClean="0"/>
              <a:t>växer upp med missbruk?</a:t>
            </a:r>
            <a:endParaRPr lang="sv-SE" dirty="0"/>
          </a:p>
        </p:txBody>
      </p:sp>
      <p:sp>
        <p:nvSpPr>
          <p:cNvPr id="4" name="Platshållare för innehåll 3"/>
          <p:cNvSpPr>
            <a:spLocks noGrp="1"/>
          </p:cNvSpPr>
          <p:nvPr>
            <p:ph sz="quarter" idx="13"/>
          </p:nvPr>
        </p:nvSpPr>
        <p:spPr/>
        <p:txBody>
          <a:bodyPr/>
          <a:lstStyle/>
          <a:p>
            <a:pPr marL="0" indent="0">
              <a:buNone/>
            </a:pPr>
            <a:r>
              <a:rPr lang="sv-SE" sz="2800" b="1" dirty="0"/>
              <a:t>Någon gång under uppväxten:</a:t>
            </a:r>
          </a:p>
          <a:p>
            <a:pPr marL="457200" lvl="3" indent="-457200">
              <a:buFont typeface="Arial" panose="020B0604020202020204" pitchFamily="34" charset="0"/>
              <a:buChar char="•"/>
            </a:pPr>
            <a:r>
              <a:rPr lang="sv-SE" sz="2800" b="1" dirty="0" smtClean="0">
                <a:solidFill>
                  <a:srgbClr val="C00000"/>
                </a:solidFill>
              </a:rPr>
              <a:t>17 </a:t>
            </a:r>
            <a:r>
              <a:rPr lang="sv-SE" sz="2800" b="1" dirty="0">
                <a:solidFill>
                  <a:srgbClr val="C00000"/>
                </a:solidFill>
              </a:rPr>
              <a:t>%</a:t>
            </a:r>
            <a:r>
              <a:rPr lang="sv-SE" sz="2800" dirty="0"/>
              <a:t> </a:t>
            </a:r>
            <a:r>
              <a:rPr lang="sv-SE" sz="2800" dirty="0" smtClean="0"/>
              <a:t>förälder missbruk </a:t>
            </a:r>
            <a:r>
              <a:rPr lang="sv-SE" sz="2800" dirty="0"/>
              <a:t>och/eller psykisk </a:t>
            </a:r>
            <a:r>
              <a:rPr lang="sv-SE" sz="2800" dirty="0" smtClean="0"/>
              <a:t>ohälsa</a:t>
            </a:r>
            <a:endParaRPr lang="sv-SE" sz="2800" dirty="0"/>
          </a:p>
          <a:p>
            <a:pPr marL="457200" lvl="3" indent="-457200">
              <a:buFont typeface="Arial" panose="020B0604020202020204" pitchFamily="34" charset="0"/>
              <a:buChar char="•"/>
            </a:pPr>
            <a:r>
              <a:rPr lang="sv-SE" sz="2800" b="1" dirty="0">
                <a:solidFill>
                  <a:srgbClr val="C00000"/>
                </a:solidFill>
              </a:rPr>
              <a:t>7,8 %</a:t>
            </a:r>
            <a:r>
              <a:rPr lang="sv-SE" sz="2800" dirty="0"/>
              <a:t> förälder som vårdats på sjukhus </a:t>
            </a:r>
            <a:r>
              <a:rPr lang="sv-SE" sz="2800" dirty="0" err="1"/>
              <a:t>pga</a:t>
            </a:r>
            <a:r>
              <a:rPr lang="sv-SE" sz="2800" dirty="0"/>
              <a:t> </a:t>
            </a:r>
            <a:r>
              <a:rPr lang="sv-SE" sz="2800" dirty="0" smtClean="0"/>
              <a:t>missbruk </a:t>
            </a:r>
            <a:r>
              <a:rPr lang="sv-SE" sz="2800" dirty="0"/>
              <a:t>och/eller psykisk </a:t>
            </a:r>
            <a:r>
              <a:rPr lang="sv-SE" sz="2800" dirty="0" smtClean="0"/>
              <a:t>ohälsa</a:t>
            </a:r>
            <a:endParaRPr lang="sv-SE" sz="2800" dirty="0"/>
          </a:p>
          <a:p>
            <a:pPr marL="457200" lvl="3" indent="-457200">
              <a:buFont typeface="Arial" panose="020B0604020202020204" pitchFamily="34" charset="0"/>
              <a:buChar char="•"/>
            </a:pPr>
            <a:r>
              <a:rPr lang="sv-SE" sz="2800" b="1" dirty="0" smtClean="0">
                <a:solidFill>
                  <a:srgbClr val="C00000"/>
                </a:solidFill>
              </a:rPr>
              <a:t>14 </a:t>
            </a:r>
            <a:r>
              <a:rPr lang="sv-SE" sz="2800" b="1" dirty="0">
                <a:solidFill>
                  <a:srgbClr val="C00000"/>
                </a:solidFill>
              </a:rPr>
              <a:t>%</a:t>
            </a:r>
            <a:r>
              <a:rPr lang="sv-SE" sz="2800" dirty="0"/>
              <a:t> våld i </a:t>
            </a:r>
            <a:r>
              <a:rPr lang="sv-SE" sz="2800" dirty="0" smtClean="0"/>
              <a:t>familjen</a:t>
            </a:r>
            <a:endParaRPr lang="sv-SE" sz="2800" dirty="0"/>
          </a:p>
          <a:p>
            <a:endParaRPr lang="sv-SE" sz="2200" dirty="0"/>
          </a:p>
        </p:txBody>
      </p:sp>
      <p:sp>
        <p:nvSpPr>
          <p:cNvPr id="5" name="textruta 4"/>
          <p:cNvSpPr txBox="1"/>
          <p:nvPr/>
        </p:nvSpPr>
        <p:spPr>
          <a:xfrm>
            <a:off x="1217324" y="5536767"/>
            <a:ext cx="7321621" cy="400110"/>
          </a:xfrm>
          <a:prstGeom prst="rect">
            <a:avLst/>
          </a:prstGeom>
          <a:noFill/>
        </p:spPr>
        <p:txBody>
          <a:bodyPr wrap="square" rtlCol="0">
            <a:spAutoFit/>
          </a:bodyPr>
          <a:lstStyle/>
          <a:p>
            <a:r>
              <a:rPr lang="sv-SE" sz="1000" dirty="0" smtClean="0">
                <a:latin typeface="Arial" panose="020B0604020202020204" pitchFamily="34" charset="0"/>
                <a:cs typeface="Arial" panose="020B0604020202020204" pitchFamily="34" charset="0"/>
              </a:rPr>
              <a:t>Registerstudier från CHESS/KI (se anhoriga.se) </a:t>
            </a:r>
          </a:p>
          <a:p>
            <a:r>
              <a:rPr lang="sv-SE" sz="1000" dirty="0" smtClean="0">
                <a:latin typeface="Arial" panose="020B0604020202020204" pitchFamily="34" charset="0"/>
                <a:cs typeface="Arial" panose="020B0604020202020204" pitchFamily="34" charset="0"/>
              </a:rPr>
              <a:t>Våld mot barn 2016. En nationell kartläggning. Allmänna Barnhuset 2017</a:t>
            </a:r>
            <a:endParaRPr lang="sv-SE"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7627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Unga omsorgsgivare i Sverige </a:t>
            </a:r>
            <a:r>
              <a:rPr lang="sv-SE" dirty="0" smtClean="0"/>
              <a:t>    (15 </a:t>
            </a:r>
            <a:r>
              <a:rPr lang="sv-SE" dirty="0"/>
              <a:t>år) </a:t>
            </a:r>
            <a:br>
              <a:rPr lang="sv-SE" dirty="0"/>
            </a:br>
            <a:endParaRPr lang="sv-SE" dirty="0"/>
          </a:p>
        </p:txBody>
      </p:sp>
      <p:sp>
        <p:nvSpPr>
          <p:cNvPr id="7" name="Platshållare för text 6"/>
          <p:cNvSpPr>
            <a:spLocks noGrp="1"/>
          </p:cNvSpPr>
          <p:nvPr>
            <p:ph type="body" sz="quarter" idx="16"/>
          </p:nvPr>
        </p:nvSpPr>
        <p:spPr>
          <a:xfrm>
            <a:off x="801688" y="2139950"/>
            <a:ext cx="4069570" cy="3648075"/>
          </a:xfrm>
        </p:spPr>
        <p:txBody>
          <a:bodyPr/>
          <a:lstStyle/>
          <a:p>
            <a:r>
              <a:rPr lang="sv-SE" sz="2400" dirty="0">
                <a:solidFill>
                  <a:srgbClr val="C00000"/>
                </a:solidFill>
              </a:rPr>
              <a:t>7 % </a:t>
            </a:r>
            <a:r>
              <a:rPr lang="sv-SE" sz="2400" b="0" dirty="0"/>
              <a:t>utför omfattande omsorgsarbete</a:t>
            </a:r>
            <a:br>
              <a:rPr lang="sv-SE" sz="2400" b="0" dirty="0"/>
            </a:br>
            <a:r>
              <a:rPr lang="sv-SE" sz="2400" b="0" dirty="0"/>
              <a:t>      	</a:t>
            </a:r>
          </a:p>
          <a:p>
            <a:r>
              <a:rPr lang="sv-SE" sz="2400" dirty="0">
                <a:solidFill>
                  <a:srgbClr val="C00000"/>
                </a:solidFill>
              </a:rPr>
              <a:t>3 % </a:t>
            </a:r>
            <a:r>
              <a:rPr lang="sv-SE" sz="2400" b="0" dirty="0"/>
              <a:t>stannar hemma från skolan minst 1 gång/vecka för </a:t>
            </a:r>
            <a:r>
              <a:rPr lang="sv-SE" sz="2400" b="0" dirty="0" smtClean="0"/>
              <a:t>att ta </a:t>
            </a:r>
            <a:r>
              <a:rPr lang="sv-SE" sz="2400" b="0" dirty="0"/>
              <a:t>hand om förälder, syskon eller annan anhörig </a:t>
            </a:r>
          </a:p>
          <a:p>
            <a:endParaRPr lang="sv-SE" dirty="0"/>
          </a:p>
        </p:txBody>
      </p:sp>
      <p:pic>
        <p:nvPicPr>
          <p:cNvPr id="12" name="Bildobjekt 11"/>
          <p:cNvPicPr>
            <a:picLocks noChangeAspect="1"/>
          </p:cNvPicPr>
          <p:nvPr/>
        </p:nvPicPr>
        <p:blipFill>
          <a:blip r:embed="rId3"/>
          <a:stretch>
            <a:fillRect/>
          </a:stretch>
        </p:blipFill>
        <p:spPr>
          <a:xfrm>
            <a:off x="5237017" y="2128871"/>
            <a:ext cx="2388283" cy="3368939"/>
          </a:xfrm>
          <a:prstGeom prst="rect">
            <a:avLst/>
          </a:prstGeom>
        </p:spPr>
      </p:pic>
      <p:sp>
        <p:nvSpPr>
          <p:cNvPr id="13" name="textruta 12"/>
          <p:cNvSpPr txBox="1"/>
          <p:nvPr/>
        </p:nvSpPr>
        <p:spPr>
          <a:xfrm>
            <a:off x="967944" y="5596951"/>
            <a:ext cx="6181003" cy="400110"/>
          </a:xfrm>
          <a:prstGeom prst="rect">
            <a:avLst/>
          </a:prstGeom>
          <a:noFill/>
        </p:spPr>
        <p:txBody>
          <a:bodyPr wrap="square" rtlCol="0">
            <a:spAutoFit/>
          </a:bodyPr>
          <a:lstStyle/>
          <a:p>
            <a:r>
              <a:rPr lang="sv-SE" sz="1000" dirty="0" smtClean="0">
                <a:latin typeface="Arial" panose="020B0604020202020204" pitchFamily="34" charset="0"/>
                <a:ea typeface="Verdana" pitchFamily="34" charset="0"/>
              </a:rPr>
              <a:t>Unga </a:t>
            </a:r>
            <a:r>
              <a:rPr lang="sv-SE" sz="1000" dirty="0">
                <a:latin typeface="Arial" panose="020B0604020202020204" pitchFamily="34" charset="0"/>
                <a:ea typeface="Verdana" pitchFamily="34" charset="0"/>
              </a:rPr>
              <a:t>omsorgsgivare i Sverige. </a:t>
            </a:r>
            <a:r>
              <a:rPr lang="sv-SE" sz="1000" dirty="0" err="1">
                <a:latin typeface="Arial" panose="020B0604020202020204" pitchFamily="34" charset="0"/>
                <a:ea typeface="Verdana" pitchFamily="34" charset="0"/>
              </a:rPr>
              <a:t>Nordenfors</a:t>
            </a:r>
            <a:r>
              <a:rPr lang="sv-SE" sz="1000" dirty="0">
                <a:latin typeface="Arial" panose="020B0604020202020204" pitchFamily="34" charset="0"/>
                <a:ea typeface="Verdana" pitchFamily="34" charset="0"/>
              </a:rPr>
              <a:t>, Melander &amp; Daneback (2014) </a:t>
            </a:r>
          </a:p>
          <a:p>
            <a:r>
              <a:rPr lang="sv-SE" sz="1000" dirty="0" smtClean="0">
                <a:latin typeface="Arial" panose="020B0604020202020204" pitchFamily="34" charset="0"/>
                <a:ea typeface="Verdana" pitchFamily="34" charset="0"/>
              </a:rPr>
              <a:t>n=2424</a:t>
            </a:r>
            <a:endParaRPr lang="sv-SE" sz="1000" dirty="0">
              <a:latin typeface="Arial" panose="020B0604020202020204" pitchFamily="34" charset="0"/>
              <a:ea typeface="Verdana" pitchFamily="34" charset="0"/>
            </a:endParaRPr>
          </a:p>
        </p:txBody>
      </p:sp>
    </p:spTree>
    <p:extLst>
      <p:ext uri="{BB962C8B-B14F-4D97-AF65-F5344CB8AC3E}">
        <p14:creationId xmlns:p14="http://schemas.microsoft.com/office/powerpoint/2010/main" val="1935135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Hur påverkas skolresultaten?</a:t>
            </a:r>
          </a:p>
        </p:txBody>
      </p:sp>
      <p:sp>
        <p:nvSpPr>
          <p:cNvPr id="4" name="Platshållare för innehåll 3"/>
          <p:cNvSpPr>
            <a:spLocks noGrp="1"/>
          </p:cNvSpPr>
          <p:nvPr>
            <p:ph sz="quarter" idx="13"/>
          </p:nvPr>
        </p:nvSpPr>
        <p:spPr/>
        <p:txBody>
          <a:bodyPr/>
          <a:lstStyle/>
          <a:p>
            <a:pPr marL="0" indent="0">
              <a:buNone/>
            </a:pPr>
            <a:r>
              <a:rPr lang="sv-SE" sz="1600" dirty="0"/>
              <a:t>Procent utan gymnasiebehörighet från årskurs 9 i relation till föräldrars </a:t>
            </a:r>
            <a:r>
              <a:rPr lang="sv-SE" sz="1600" b="1" dirty="0"/>
              <a:t>missbruk eller psykiska sjukdom</a:t>
            </a:r>
          </a:p>
          <a:p>
            <a:pPr marL="0" indent="0">
              <a:buNone/>
            </a:pPr>
            <a:endParaRPr lang="sv-SE" sz="1600" dirty="0"/>
          </a:p>
        </p:txBody>
      </p:sp>
      <p:graphicFrame>
        <p:nvGraphicFramePr>
          <p:cNvPr id="6" name="Diagram 5"/>
          <p:cNvGraphicFramePr>
            <a:graphicFrameLocks/>
          </p:cNvGraphicFramePr>
          <p:nvPr>
            <p:extLst>
              <p:ext uri="{D42A27DB-BD31-4B8C-83A1-F6EECF244321}">
                <p14:modId xmlns:p14="http://schemas.microsoft.com/office/powerpoint/2010/main" val="3390174222"/>
              </p:ext>
            </p:extLst>
          </p:nvPr>
        </p:nvGraphicFramePr>
        <p:xfrm>
          <a:off x="801688" y="2563318"/>
          <a:ext cx="6953755" cy="3204281"/>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ruta 6"/>
          <p:cNvSpPr txBox="1"/>
          <p:nvPr/>
        </p:nvSpPr>
        <p:spPr>
          <a:xfrm>
            <a:off x="801688" y="5794398"/>
            <a:ext cx="7321621" cy="261610"/>
          </a:xfrm>
          <a:prstGeom prst="rect">
            <a:avLst/>
          </a:prstGeom>
          <a:noFill/>
        </p:spPr>
        <p:txBody>
          <a:bodyPr wrap="square" rtlCol="0">
            <a:spAutoFit/>
          </a:bodyPr>
          <a:lstStyle/>
          <a:p>
            <a:r>
              <a:rPr lang="sv-SE" sz="1100" dirty="0" smtClean="0">
                <a:latin typeface="Arial" panose="020B0604020202020204" pitchFamily="34" charset="0"/>
                <a:cs typeface="Arial" panose="020B0604020202020204" pitchFamily="34" charset="0"/>
              </a:rPr>
              <a:t>Barn som anhöriga: hur går det i skolan? CHESS/KI. 2013 (se anhoriga.se)    </a:t>
            </a:r>
          </a:p>
        </p:txBody>
      </p:sp>
      <p:sp>
        <p:nvSpPr>
          <p:cNvPr id="5" name="Ellips 4"/>
          <p:cNvSpPr/>
          <p:nvPr/>
        </p:nvSpPr>
        <p:spPr>
          <a:xfrm>
            <a:off x="1052946" y="3906981"/>
            <a:ext cx="1343890" cy="205047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900" smtClean="0">
              <a:solidFill>
                <a:schemeClr val="tx1"/>
              </a:solidFill>
            </a:endParaRPr>
          </a:p>
        </p:txBody>
      </p:sp>
    </p:spTree>
    <p:extLst>
      <p:ext uri="{BB962C8B-B14F-4D97-AF65-F5344CB8AC3E}">
        <p14:creationId xmlns:p14="http://schemas.microsoft.com/office/powerpoint/2010/main" val="29816550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Hur går det längre fram i livet?</a:t>
            </a:r>
          </a:p>
        </p:txBody>
      </p:sp>
      <p:sp>
        <p:nvSpPr>
          <p:cNvPr id="4" name="Platshållare för innehåll 3"/>
          <p:cNvSpPr>
            <a:spLocks noGrp="1"/>
          </p:cNvSpPr>
          <p:nvPr>
            <p:ph sz="quarter" idx="13"/>
          </p:nvPr>
        </p:nvSpPr>
        <p:spPr/>
        <p:txBody>
          <a:bodyPr/>
          <a:lstStyle/>
          <a:p>
            <a:r>
              <a:rPr lang="sv-SE" sz="2000" dirty="0" smtClean="0"/>
              <a:t>4–7 </a:t>
            </a:r>
            <a:r>
              <a:rPr lang="sv-SE" sz="2000" dirty="0"/>
              <a:t>gånger fler har vårdats för eget missbruk</a:t>
            </a:r>
          </a:p>
          <a:p>
            <a:r>
              <a:rPr lang="sv-SE" sz="2000" dirty="0"/>
              <a:t>2–3 gånger fler har vårdats inom psykiatrin</a:t>
            </a:r>
          </a:p>
          <a:p>
            <a:r>
              <a:rPr lang="sv-SE" sz="2000" dirty="0"/>
              <a:t>3 gånger fler har vårdats för självmordsförsök</a:t>
            </a:r>
          </a:p>
          <a:p>
            <a:r>
              <a:rPr lang="sv-SE" sz="2000" dirty="0" err="1"/>
              <a:t>Förtida</a:t>
            </a:r>
            <a:r>
              <a:rPr lang="sv-SE" sz="2000" dirty="0"/>
              <a:t> död är 3 gånger vanligare </a:t>
            </a:r>
          </a:p>
          <a:p>
            <a:r>
              <a:rPr lang="sv-SE" sz="2000" dirty="0"/>
              <a:t>2–3 gånger fler har ekonomisk ersättning från samhället </a:t>
            </a:r>
          </a:p>
          <a:p>
            <a:r>
              <a:rPr lang="sv-SE" sz="2000" dirty="0"/>
              <a:t>4–5 gånger fler har dömts för brott med påföljd skyddstillsyn, rättspsykiatrisk vård eller fängelse</a:t>
            </a:r>
          </a:p>
          <a:p>
            <a:endParaRPr lang="sv-SE" sz="2000" dirty="0"/>
          </a:p>
        </p:txBody>
      </p:sp>
      <p:sp>
        <p:nvSpPr>
          <p:cNvPr id="5" name="textruta 4"/>
          <p:cNvSpPr txBox="1"/>
          <p:nvPr/>
        </p:nvSpPr>
        <p:spPr>
          <a:xfrm>
            <a:off x="967057" y="5567545"/>
            <a:ext cx="6994367" cy="400110"/>
          </a:xfrm>
          <a:prstGeom prst="rect">
            <a:avLst/>
          </a:prstGeom>
          <a:noFill/>
        </p:spPr>
        <p:txBody>
          <a:bodyPr wrap="square" rtlCol="0">
            <a:spAutoFit/>
          </a:bodyPr>
          <a:lstStyle/>
          <a:p>
            <a:r>
              <a:rPr lang="sv-SE" sz="1000" dirty="0">
                <a:solidFill>
                  <a:schemeClr val="accent4"/>
                </a:solidFill>
                <a:latin typeface="Arial" panose="020B0604020202020204" pitchFamily="34" charset="0"/>
                <a:cs typeface="Arial" panose="020B0604020202020204" pitchFamily="34" charset="0"/>
              </a:rPr>
              <a:t>Att växa upp med föräldrar som har missbruksproblem eller psykisk sjukdom – hur ser livet ut i ung vuxen ålder</a:t>
            </a:r>
            <a:r>
              <a:rPr lang="sv-SE" sz="1000" dirty="0" smtClean="0">
                <a:solidFill>
                  <a:schemeClr val="accent4"/>
                </a:solidFill>
                <a:latin typeface="Arial" panose="020B0604020202020204" pitchFamily="34" charset="0"/>
                <a:cs typeface="Arial" panose="020B0604020202020204" pitchFamily="34" charset="0"/>
              </a:rPr>
              <a:t>? CHESS/KI</a:t>
            </a:r>
            <a:r>
              <a:rPr lang="sv-SE" sz="1000" dirty="0">
                <a:solidFill>
                  <a:schemeClr val="accent4"/>
                </a:solidFill>
                <a:latin typeface="Arial" panose="020B0604020202020204" pitchFamily="34" charset="0"/>
                <a:cs typeface="Arial" panose="020B0604020202020204" pitchFamily="34" charset="0"/>
              </a:rPr>
              <a:t>. </a:t>
            </a:r>
            <a:r>
              <a:rPr lang="sv-SE" sz="1000" dirty="0" smtClean="0">
                <a:solidFill>
                  <a:schemeClr val="accent4"/>
                </a:solidFill>
                <a:latin typeface="Arial" panose="020B0604020202020204" pitchFamily="34" charset="0"/>
                <a:cs typeface="Arial" panose="020B0604020202020204" pitchFamily="34" charset="0"/>
              </a:rPr>
              <a:t>2014 </a:t>
            </a:r>
            <a:r>
              <a:rPr lang="sv-SE" sz="1000" dirty="0">
                <a:solidFill>
                  <a:schemeClr val="accent4"/>
                </a:solidFill>
                <a:latin typeface="Arial" panose="020B0604020202020204" pitchFamily="34" charset="0"/>
                <a:cs typeface="Arial" panose="020B0604020202020204" pitchFamily="34" charset="0"/>
              </a:rPr>
              <a:t>(se anhoriga.se)    </a:t>
            </a:r>
            <a:endParaRPr lang="sv-SE" sz="1000" dirty="0" smtClean="0">
              <a:solidFill>
                <a:schemeClr val="accent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7600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Studie vid Maria </a:t>
            </a:r>
            <a:r>
              <a:rPr lang="sv-SE" dirty="0" smtClean="0"/>
              <a:t>Ungdom</a:t>
            </a:r>
            <a:br>
              <a:rPr lang="sv-SE" dirty="0" smtClean="0"/>
            </a:br>
            <a:r>
              <a:rPr lang="sv-SE" sz="2400" dirty="0"/>
              <a:t>180 ungdomar – hur såg deras uppväxt ut?</a:t>
            </a:r>
            <a:r>
              <a:rPr lang="sv-SE" sz="3600" dirty="0"/>
              <a:t/>
            </a:r>
            <a:br>
              <a:rPr lang="sv-SE" sz="3600" dirty="0"/>
            </a:br>
            <a:endParaRPr lang="sv-SE" dirty="0"/>
          </a:p>
        </p:txBody>
      </p:sp>
      <p:sp>
        <p:nvSpPr>
          <p:cNvPr id="4" name="Platshållare för innehåll 3"/>
          <p:cNvSpPr>
            <a:spLocks noGrp="1"/>
          </p:cNvSpPr>
          <p:nvPr>
            <p:ph sz="quarter" idx="13"/>
          </p:nvPr>
        </p:nvSpPr>
        <p:spPr/>
        <p:txBody>
          <a:bodyPr/>
          <a:lstStyle/>
          <a:p>
            <a:pPr marL="0" indent="0">
              <a:buNone/>
            </a:pPr>
            <a:r>
              <a:rPr lang="sv-SE" sz="2000" dirty="0" smtClean="0"/>
              <a:t>Andel mödrar/fäder med:</a:t>
            </a:r>
          </a:p>
          <a:p>
            <a:r>
              <a:rPr lang="sv-SE" sz="2000" dirty="0" smtClean="0"/>
              <a:t>minst </a:t>
            </a:r>
            <a:r>
              <a:rPr lang="sv-SE" sz="2000" dirty="0"/>
              <a:t>en </a:t>
            </a:r>
            <a:r>
              <a:rPr lang="sv-SE" sz="2000" dirty="0" smtClean="0"/>
              <a:t>psykiatrisk diagnos 80 / 67 %</a:t>
            </a:r>
            <a:endParaRPr lang="sv-SE" sz="2000" dirty="0"/>
          </a:p>
          <a:p>
            <a:r>
              <a:rPr lang="sv-SE" sz="2000" dirty="0" smtClean="0"/>
              <a:t>missbruk </a:t>
            </a:r>
            <a:r>
              <a:rPr lang="sv-SE" sz="2000" dirty="0"/>
              <a:t>och/eller personlighetsstörning – </a:t>
            </a:r>
            <a:r>
              <a:rPr lang="sv-SE" sz="2000" dirty="0" smtClean="0"/>
              <a:t>30 / 78 %</a:t>
            </a:r>
            <a:endParaRPr lang="sv-SE" sz="2000" dirty="0"/>
          </a:p>
          <a:p>
            <a:r>
              <a:rPr lang="sv-SE" sz="2000" dirty="0" smtClean="0"/>
              <a:t>dom </a:t>
            </a:r>
            <a:r>
              <a:rPr lang="sv-SE" sz="2000" dirty="0"/>
              <a:t>för våldsbrott </a:t>
            </a:r>
            <a:r>
              <a:rPr lang="sv-SE" sz="2000" dirty="0" smtClean="0"/>
              <a:t>– 2,5 / 13 %</a:t>
            </a:r>
          </a:p>
          <a:p>
            <a:r>
              <a:rPr lang="sv-SE" sz="2000" dirty="0" smtClean="0"/>
              <a:t>dom </a:t>
            </a:r>
            <a:r>
              <a:rPr lang="sv-SE" sz="2000" dirty="0"/>
              <a:t>för brott – </a:t>
            </a:r>
            <a:r>
              <a:rPr lang="sv-SE" sz="2000" dirty="0" smtClean="0"/>
              <a:t>19 / 46 %</a:t>
            </a:r>
          </a:p>
          <a:p>
            <a:r>
              <a:rPr lang="sv-SE" sz="2000" dirty="0" smtClean="0"/>
              <a:t>våld i nära relation – 45 / 39 </a:t>
            </a:r>
            <a:r>
              <a:rPr lang="sv-SE" sz="2000" dirty="0"/>
              <a:t>% </a:t>
            </a:r>
            <a:endParaRPr lang="sv-SE" sz="2000" dirty="0" smtClean="0"/>
          </a:p>
          <a:p>
            <a:endParaRPr lang="sv-SE" sz="2000" dirty="0"/>
          </a:p>
          <a:p>
            <a:r>
              <a:rPr lang="sv-SE" sz="2000" dirty="0"/>
              <a:t>Ca 30 % av de unga hade utsatts för fysisk </a:t>
            </a:r>
            <a:r>
              <a:rPr lang="sv-SE" sz="2000" dirty="0" smtClean="0"/>
              <a:t>misshandel</a:t>
            </a:r>
          </a:p>
          <a:p>
            <a:pPr marL="0" indent="0">
              <a:buNone/>
            </a:pPr>
            <a:r>
              <a:rPr lang="sv-SE" sz="2000" b="1" dirty="0" smtClean="0">
                <a:solidFill>
                  <a:srgbClr val="C00000"/>
                </a:solidFill>
              </a:rPr>
              <a:t>Ingen </a:t>
            </a:r>
            <a:r>
              <a:rPr lang="sv-SE" sz="2000" b="1" dirty="0">
                <a:solidFill>
                  <a:srgbClr val="C00000"/>
                </a:solidFill>
              </a:rPr>
              <a:t>av ungdomarna var kända inom </a:t>
            </a:r>
            <a:r>
              <a:rPr lang="sv-SE" sz="2000" b="1" dirty="0" smtClean="0">
                <a:solidFill>
                  <a:srgbClr val="C00000"/>
                </a:solidFill>
              </a:rPr>
              <a:t>socialtjänst/BUP</a:t>
            </a:r>
            <a:endParaRPr lang="sv-SE" sz="2000" b="1" dirty="0">
              <a:solidFill>
                <a:srgbClr val="C00000"/>
              </a:solidFill>
            </a:endParaRPr>
          </a:p>
          <a:p>
            <a:pPr marL="0" indent="0">
              <a:buNone/>
            </a:pPr>
            <a:endParaRPr lang="sv-SE" sz="2000" dirty="0"/>
          </a:p>
          <a:p>
            <a:endParaRPr lang="sv-SE" sz="2000" dirty="0"/>
          </a:p>
        </p:txBody>
      </p:sp>
      <p:sp>
        <p:nvSpPr>
          <p:cNvPr id="5" name="textruta 4"/>
          <p:cNvSpPr txBox="1"/>
          <p:nvPr/>
        </p:nvSpPr>
        <p:spPr>
          <a:xfrm>
            <a:off x="685310" y="5817936"/>
            <a:ext cx="3997526" cy="246221"/>
          </a:xfrm>
          <a:prstGeom prst="rect">
            <a:avLst/>
          </a:prstGeom>
          <a:noFill/>
        </p:spPr>
        <p:txBody>
          <a:bodyPr wrap="square" rtlCol="0">
            <a:spAutoFit/>
          </a:bodyPr>
          <a:lstStyle/>
          <a:p>
            <a:r>
              <a:rPr lang="sv-SE" sz="1000" dirty="0" smtClean="0">
                <a:latin typeface="Arial" panose="020B0604020202020204" pitchFamily="34" charset="0"/>
                <a:cs typeface="Arial" panose="020B0604020202020204" pitchFamily="34" charset="0"/>
              </a:rPr>
              <a:t> </a:t>
            </a:r>
            <a:r>
              <a:rPr lang="sv-SE" sz="1000" dirty="0" err="1" smtClean="0">
                <a:latin typeface="Arial" panose="020B0604020202020204" pitchFamily="34" charset="0"/>
                <a:cs typeface="Arial" panose="020B0604020202020204" pitchFamily="34" charset="0"/>
              </a:rPr>
              <a:t>Hodgins</a:t>
            </a:r>
            <a:r>
              <a:rPr lang="sv-SE" sz="1000" dirty="0" smtClean="0">
                <a:latin typeface="Arial" panose="020B0604020202020204" pitchFamily="34" charset="0"/>
                <a:cs typeface="Arial" panose="020B0604020202020204" pitchFamily="34" charset="0"/>
              </a:rPr>
              <a:t> S m.fl. 2007 samt 2010. Studien </a:t>
            </a:r>
            <a:r>
              <a:rPr lang="sv-SE" sz="1000" dirty="0">
                <a:latin typeface="Arial" panose="020B0604020202020204" pitchFamily="34" charset="0"/>
                <a:cs typeface="Arial" panose="020B0604020202020204" pitchFamily="34" charset="0"/>
              </a:rPr>
              <a:t>Ung och beroende</a:t>
            </a:r>
            <a:r>
              <a:rPr lang="sv-SE" sz="1000" dirty="0" smtClean="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739970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innehåll 3"/>
          <p:cNvSpPr>
            <a:spLocks noGrp="1"/>
          </p:cNvSpPr>
          <p:nvPr>
            <p:ph idx="1"/>
          </p:nvPr>
        </p:nvSpPr>
        <p:spPr/>
        <p:txBody>
          <a:bodyPr/>
          <a:lstStyle/>
          <a:p>
            <a:pPr lvl="1" indent="0"/>
            <a:r>
              <a:rPr lang="sv-SE" sz="2400" dirty="0">
                <a:latin typeface="Calibri" panose="020F0502020204030204" pitchFamily="34" charset="0"/>
                <a:cs typeface="Calibri" panose="020F0502020204030204" pitchFamily="34" charset="0"/>
              </a:rPr>
              <a:t>77 % har varit utsatta för någon form av barnmisshandel </a:t>
            </a:r>
          </a:p>
          <a:p>
            <a:pPr indent="0"/>
            <a:r>
              <a:rPr lang="sv-SE" sz="2400" dirty="0">
                <a:latin typeface="Calibri" panose="020F0502020204030204" pitchFamily="34" charset="0"/>
                <a:cs typeface="Calibri" panose="020F0502020204030204" pitchFamily="34" charset="0"/>
              </a:rPr>
              <a:t>    </a:t>
            </a:r>
            <a:r>
              <a:rPr lang="sv-SE" sz="2400" dirty="0" smtClean="0">
                <a:latin typeface="Calibri" panose="020F0502020204030204" pitchFamily="34" charset="0"/>
                <a:cs typeface="Calibri" panose="020F0502020204030204" pitchFamily="34" charset="0"/>
              </a:rPr>
              <a:t>			 </a:t>
            </a:r>
            <a:r>
              <a:rPr lang="sv-SE" sz="2400" dirty="0">
                <a:latin typeface="Calibri" panose="020F0502020204030204" pitchFamily="34" charset="0"/>
                <a:cs typeface="Calibri" panose="020F0502020204030204" pitchFamily="34" charset="0"/>
              </a:rPr>
              <a:t>(jämfört med 26%)</a:t>
            </a:r>
          </a:p>
          <a:p>
            <a:pPr indent="0"/>
            <a:endParaRPr lang="sv-SE" dirty="0"/>
          </a:p>
        </p:txBody>
      </p:sp>
      <p:graphicFrame>
        <p:nvGraphicFramePr>
          <p:cNvPr id="5" name="Diagram 4"/>
          <p:cNvGraphicFramePr/>
          <p:nvPr>
            <p:extLst>
              <p:ext uri="{D42A27DB-BD31-4B8C-83A1-F6EECF244321}">
                <p14:modId xmlns:p14="http://schemas.microsoft.com/office/powerpoint/2010/main" val="3904245967"/>
              </p:ext>
            </p:extLst>
          </p:nvPr>
        </p:nvGraphicFramePr>
        <p:xfrm>
          <a:off x="1318196" y="2338466"/>
          <a:ext cx="6445771" cy="3508633"/>
        </p:xfrm>
        <a:graphic>
          <a:graphicData uri="http://schemas.openxmlformats.org/drawingml/2006/chart">
            <c:chart xmlns:c="http://schemas.openxmlformats.org/drawingml/2006/chart" xmlns:r="http://schemas.openxmlformats.org/officeDocument/2006/relationships" r:id="rId3"/>
          </a:graphicData>
        </a:graphic>
      </p:graphicFrame>
      <p:sp>
        <p:nvSpPr>
          <p:cNvPr id="7" name="Rubrik 3"/>
          <p:cNvSpPr txBox="1">
            <a:spLocks/>
          </p:cNvSpPr>
          <p:nvPr/>
        </p:nvSpPr>
        <p:spPr>
          <a:xfrm>
            <a:off x="1259172" y="691149"/>
            <a:ext cx="6563821" cy="6858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2100" b="0" i="0" kern="1200" cap="none">
                <a:solidFill>
                  <a:schemeClr val="accent1"/>
                </a:solidFill>
                <a:latin typeface="Verdana"/>
                <a:ea typeface="+mj-ea"/>
                <a:cs typeface="Verdana"/>
              </a:defRPr>
            </a:lvl1pPr>
          </a:lstStyle>
          <a:p>
            <a:pPr algn="ctr"/>
            <a:r>
              <a:rPr lang="sv-SE" sz="2400" smtClean="0"/>
              <a:t>Elever som lever tillsammans med vuxen med alkoholproblem (eller narkotika)</a:t>
            </a:r>
            <a:endParaRPr lang="sv-SE" sz="2400" dirty="0"/>
          </a:p>
        </p:txBody>
      </p:sp>
    </p:spTree>
    <p:extLst>
      <p:ext uri="{BB962C8B-B14F-4D97-AF65-F5344CB8AC3E}">
        <p14:creationId xmlns:p14="http://schemas.microsoft.com/office/powerpoint/2010/main" val="10205798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Varför vi måste agera tidigt</a:t>
            </a:r>
            <a:endParaRPr lang="sv-SE" dirty="0"/>
          </a:p>
        </p:txBody>
      </p:sp>
      <p:sp>
        <p:nvSpPr>
          <p:cNvPr id="7" name="Platshållare för innehåll 6"/>
          <p:cNvSpPr>
            <a:spLocks noGrp="1"/>
          </p:cNvSpPr>
          <p:nvPr>
            <p:ph sz="quarter" idx="13"/>
          </p:nvPr>
        </p:nvSpPr>
        <p:spPr>
          <a:xfrm>
            <a:off x="801687" y="2059200"/>
            <a:ext cx="7847637" cy="3936866"/>
          </a:xfrm>
        </p:spPr>
        <p:txBody>
          <a:bodyPr/>
          <a:lstStyle/>
          <a:p>
            <a:r>
              <a:rPr lang="sv-SE" sz="2800" dirty="0"/>
              <a:t>Allvarliga problem förs vidare i generationer</a:t>
            </a:r>
          </a:p>
          <a:p>
            <a:r>
              <a:rPr lang="sv-SE" sz="2800" dirty="0"/>
              <a:t>Tidiga allvarliga händelser påverkar hjärnans utveckling</a:t>
            </a:r>
          </a:p>
          <a:p>
            <a:r>
              <a:rPr lang="sv-SE" sz="2800" dirty="0" smtClean="0"/>
              <a:t>Genetisk </a:t>
            </a:r>
            <a:r>
              <a:rPr lang="sv-SE" sz="2800" dirty="0"/>
              <a:t>sårbarhet gör miljön extra viktig</a:t>
            </a:r>
          </a:p>
          <a:p>
            <a:r>
              <a:rPr lang="sv-SE" sz="2800" dirty="0" smtClean="0"/>
              <a:t>Ju </a:t>
            </a:r>
            <a:r>
              <a:rPr lang="sv-SE" sz="2800" dirty="0"/>
              <a:t>tidigare barnen och familjen får stöd, desto lättare att förebygga och hjälpa</a:t>
            </a:r>
          </a:p>
          <a:p>
            <a:endParaRPr lang="sv-SE" sz="2400" dirty="0"/>
          </a:p>
        </p:txBody>
      </p:sp>
    </p:spTree>
    <p:extLst>
      <p:ext uri="{BB962C8B-B14F-4D97-AF65-F5344CB8AC3E}">
        <p14:creationId xmlns:p14="http://schemas.microsoft.com/office/powerpoint/2010/main" val="1529091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Barn-, föräldraskaps- och familjeperspektiv!</a:t>
            </a:r>
            <a:endParaRPr lang="sv-SE" dirty="0"/>
          </a:p>
        </p:txBody>
      </p:sp>
      <p:sp>
        <p:nvSpPr>
          <p:cNvPr id="7" name="Platshållare för innehåll 6"/>
          <p:cNvSpPr>
            <a:spLocks noGrp="1"/>
          </p:cNvSpPr>
          <p:nvPr>
            <p:ph sz="quarter" idx="13"/>
          </p:nvPr>
        </p:nvSpPr>
        <p:spPr>
          <a:xfrm>
            <a:off x="801687" y="2059200"/>
            <a:ext cx="7847637" cy="3936866"/>
          </a:xfrm>
        </p:spPr>
        <p:txBody>
          <a:bodyPr/>
          <a:lstStyle/>
          <a:p>
            <a:r>
              <a:rPr lang="sv-SE" sz="2800" dirty="0" smtClean="0"/>
              <a:t>Familjeorienterat arbetssätt i socialtjänsten</a:t>
            </a:r>
          </a:p>
          <a:p>
            <a:pPr lvl="1"/>
            <a:r>
              <a:rPr lang="sv-SE" sz="2200" dirty="0" smtClean="0">
                <a:hlinkClick r:id="rId3"/>
              </a:rPr>
              <a:t>http</a:t>
            </a:r>
            <a:r>
              <a:rPr lang="sv-SE" sz="2200" dirty="0">
                <a:hlinkClick r:id="rId3"/>
              </a:rPr>
              <a:t>://www.kunskapsguiden.se/barn-och-unga/Teman/Familjeorienterat-arbetssatt/Sidor/default.aspx</a:t>
            </a:r>
            <a:endParaRPr lang="sv-SE" sz="2200" dirty="0"/>
          </a:p>
          <a:p>
            <a:r>
              <a:rPr lang="sv-SE" sz="2800" dirty="0" smtClean="0"/>
              <a:t>Fler differentierade insatser</a:t>
            </a:r>
            <a:endParaRPr lang="sv-SE" sz="2800" dirty="0"/>
          </a:p>
          <a:p>
            <a:r>
              <a:rPr lang="sv-SE" sz="2800" dirty="0" smtClean="0"/>
              <a:t>CAN utbildar utbildare</a:t>
            </a:r>
          </a:p>
          <a:p>
            <a:pPr lvl="1"/>
            <a:r>
              <a:rPr lang="sv-SE" altLang="sv-SE" sz="2200" dirty="0">
                <a:solidFill>
                  <a:srgbClr val="1F497D"/>
                </a:solidFill>
                <a:ea typeface="Calibri" panose="020F0502020204030204" pitchFamily="34" charset="0"/>
                <a:hlinkClick r:id="rId4"/>
              </a:rPr>
              <a:t>http://www.can.se/nationell-fordjupningskurs-starkt-barn--och-foraldraperspektiv-vid-missbruk-och-beroende/kontaktlista-utbildare/</a:t>
            </a:r>
            <a:endParaRPr lang="sv-SE" altLang="sv-SE" sz="2200" dirty="0">
              <a:solidFill>
                <a:schemeClr val="tx1"/>
              </a:solidFill>
            </a:endParaRPr>
          </a:p>
          <a:p>
            <a:pPr lvl="1"/>
            <a:endParaRPr lang="sv-SE" sz="2200" dirty="0"/>
          </a:p>
          <a:p>
            <a:pPr lvl="1"/>
            <a:endParaRPr lang="sv-SE" sz="1800" dirty="0"/>
          </a:p>
        </p:txBody>
      </p:sp>
    </p:spTree>
    <p:extLst>
      <p:ext uri="{BB962C8B-B14F-4D97-AF65-F5344CB8AC3E}">
        <p14:creationId xmlns:p14="http://schemas.microsoft.com/office/powerpoint/2010/main" val="665650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6791483" y="2501014"/>
            <a:ext cx="1782892" cy="523220"/>
          </a:xfrm>
          <a:prstGeom prst="rect">
            <a:avLst/>
          </a:prstGeom>
          <a:noFill/>
        </p:spPr>
        <p:txBody>
          <a:bodyPr wrap="square" rtlCol="0">
            <a:spAutoFit/>
          </a:bodyPr>
          <a:lstStyle/>
          <a:p>
            <a:r>
              <a:rPr lang="sv-SE" sz="2800" dirty="0" smtClean="0"/>
              <a:t>Tack!</a:t>
            </a:r>
          </a:p>
        </p:txBody>
      </p:sp>
      <p:sp>
        <p:nvSpPr>
          <p:cNvPr id="3" name="textruta 2"/>
          <p:cNvSpPr txBox="1"/>
          <p:nvPr/>
        </p:nvSpPr>
        <p:spPr>
          <a:xfrm>
            <a:off x="1573966" y="4092312"/>
            <a:ext cx="7330189" cy="2492990"/>
          </a:xfrm>
          <a:prstGeom prst="rect">
            <a:avLst/>
          </a:prstGeom>
          <a:noFill/>
        </p:spPr>
        <p:txBody>
          <a:bodyPr wrap="square" rtlCol="0">
            <a:spAutoFit/>
          </a:bodyPr>
          <a:lstStyle/>
          <a:p>
            <a:r>
              <a:rPr lang="sv-SE" sz="2400" dirty="0"/>
              <a:t>Kunskapsguiden.se – tema Barn som anhöriga</a:t>
            </a:r>
          </a:p>
          <a:p>
            <a:pPr marL="285750" lvl="1" indent="0">
              <a:buNone/>
            </a:pPr>
            <a:r>
              <a:rPr lang="sv-SE" dirty="0"/>
              <a:t>http://www.kunskapsguiden.se/barn-och-unga/Teman/Barn-som-anhoriga/Sidor/default.aspx </a:t>
            </a:r>
            <a:endParaRPr lang="sv-SE" dirty="0" smtClean="0"/>
          </a:p>
          <a:p>
            <a:pPr marL="285750" lvl="1" indent="0">
              <a:buNone/>
            </a:pPr>
            <a:endParaRPr lang="sv-SE" dirty="0" smtClean="0"/>
          </a:p>
          <a:p>
            <a:r>
              <a:rPr lang="sv-SE" sz="2400" dirty="0" err="1"/>
              <a:t>Nka:s</a:t>
            </a:r>
            <a:r>
              <a:rPr lang="sv-SE" sz="2400" dirty="0"/>
              <a:t> hemsida </a:t>
            </a:r>
            <a:r>
              <a:rPr lang="sv-SE" sz="2400" dirty="0">
                <a:hlinkClick r:id="rId3"/>
              </a:rPr>
              <a:t>www.anhoriga.se</a:t>
            </a:r>
            <a:r>
              <a:rPr lang="sv-SE" sz="2400" dirty="0"/>
              <a:t>  </a:t>
            </a:r>
          </a:p>
          <a:p>
            <a:pPr marL="285750" lvl="1" indent="0">
              <a:buNone/>
            </a:pPr>
            <a:r>
              <a:rPr lang="sv-SE" dirty="0"/>
              <a:t>Publikationer, filmer, konferenser, länkar, nyhetsbrev etc.</a:t>
            </a:r>
          </a:p>
          <a:p>
            <a:pPr marL="285750" lvl="1" indent="0">
              <a:buNone/>
            </a:pPr>
            <a:endParaRPr lang="sv-SE" dirty="0" smtClean="0"/>
          </a:p>
          <a:p>
            <a:pPr marL="285750" lvl="1" indent="0">
              <a:buNone/>
            </a:pPr>
            <a:endParaRPr lang="sv-SE" dirty="0"/>
          </a:p>
        </p:txBody>
      </p:sp>
    </p:spTree>
    <p:extLst>
      <p:ext uri="{BB962C8B-B14F-4D97-AF65-F5344CB8AC3E}">
        <p14:creationId xmlns:p14="http://schemas.microsoft.com/office/powerpoint/2010/main" val="2651388709"/>
      </p:ext>
    </p:extLst>
  </p:cSld>
  <p:clrMapOvr>
    <a:masterClrMapping/>
  </p:clrMapOvr>
  <p:timing>
    <p:tnLst>
      <p:par>
        <p:cTn id="1" dur="indefinite" restart="never" nodeType="tmRoot"/>
      </p:par>
    </p:tnLst>
  </p:timing>
</p:sld>
</file>

<file path=ppt/theme/theme1.xml><?xml version="1.0" encoding="utf-8"?>
<a:theme xmlns:a="http://schemas.openxmlformats.org/drawingml/2006/main" name="SoS-PPT-svensk">
  <a:themeElements>
    <a:clrScheme name="Anpassat 4">
      <a:dk1>
        <a:srgbClr val="000000"/>
      </a:dk1>
      <a:lt1>
        <a:srgbClr val="DAD7CB"/>
      </a:lt1>
      <a:dk2>
        <a:srgbClr val="8D6E97"/>
      </a:dk2>
      <a:lt2>
        <a:srgbClr val="4A7729"/>
      </a:lt2>
      <a:accent1>
        <a:srgbClr val="A6BCC6"/>
      </a:accent1>
      <a:accent2>
        <a:srgbClr val="7D9AAA"/>
      </a:accent2>
      <a:accent3>
        <a:srgbClr val="D3BF96"/>
      </a:accent3>
      <a:accent4>
        <a:srgbClr val="002B45"/>
      </a:accent4>
      <a:accent5>
        <a:srgbClr val="857363"/>
      </a:accent5>
      <a:accent6>
        <a:srgbClr val="452325"/>
      </a:accent6>
      <a:hlink>
        <a:srgbClr val="000000"/>
      </a:hlink>
      <a:folHlink>
        <a:srgbClr val="000000"/>
      </a:folHlink>
    </a:clrScheme>
    <a:fontScheme name="Anpassat 28">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DAD7CB"/>
        </a:solidFill>
        <a:ln>
          <a:noFill/>
        </a:ln>
      </a:spPr>
      <a:bodyPr rtlCol="0" anchor="ctr"/>
      <a:lstStyle>
        <a:defPPr algn="ctr">
          <a:defRPr sz="19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1900" smtClean="0"/>
        </a:defPPr>
      </a:lstStyle>
    </a:txDef>
  </a:objectDefaults>
  <a:extraClrSchemeLst/>
</a:theme>
</file>

<file path=ppt/theme/theme2.xml><?xml version="1.0" encoding="utf-8"?>
<a:theme xmlns:a="http://schemas.openxmlformats.org/drawingml/2006/main" name="1_SoS-PPT-svensk">
  <a:themeElements>
    <a:clrScheme name="Anpassat 4">
      <a:dk1>
        <a:srgbClr val="000000"/>
      </a:dk1>
      <a:lt1>
        <a:srgbClr val="DAD7CB"/>
      </a:lt1>
      <a:dk2>
        <a:srgbClr val="8D6E97"/>
      </a:dk2>
      <a:lt2>
        <a:srgbClr val="4A7729"/>
      </a:lt2>
      <a:accent1>
        <a:srgbClr val="A6BCC6"/>
      </a:accent1>
      <a:accent2>
        <a:srgbClr val="7D9AAA"/>
      </a:accent2>
      <a:accent3>
        <a:srgbClr val="D3BF96"/>
      </a:accent3>
      <a:accent4>
        <a:srgbClr val="002B45"/>
      </a:accent4>
      <a:accent5>
        <a:srgbClr val="857363"/>
      </a:accent5>
      <a:accent6>
        <a:srgbClr val="452325"/>
      </a:accent6>
      <a:hlink>
        <a:srgbClr val="000000"/>
      </a:hlink>
      <a:folHlink>
        <a:srgbClr val="000000"/>
      </a:folHlink>
    </a:clrScheme>
    <a:fontScheme name="Anpassat 28">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DAD7CB"/>
        </a:solidFill>
        <a:ln>
          <a:noFill/>
        </a:ln>
      </a:spPr>
      <a:bodyPr rtlCol="0" anchor="ctr"/>
      <a:lstStyle>
        <a:defPPr algn="ctr">
          <a:defRPr sz="19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1900" smtClean="0"/>
        </a:defPPr>
      </a:lstStyle>
    </a:txDef>
  </a:objectDefaults>
  <a:extraClrSchemeLst/>
</a:theme>
</file>

<file path=ppt/theme/theme3.xml><?xml version="1.0" encoding="utf-8"?>
<a:theme xmlns:a="http://schemas.openxmlformats.org/drawingml/2006/main" name="allmännabarnhuset">
  <a:themeElements>
    <a:clrScheme name="Allmänna Barnhuset">
      <a:dk1>
        <a:sysClr val="windowText" lastClr="000000"/>
      </a:dk1>
      <a:lt1>
        <a:sysClr val="window" lastClr="FFFFFF"/>
      </a:lt1>
      <a:dk2>
        <a:srgbClr val="CCCCCC"/>
      </a:dk2>
      <a:lt2>
        <a:srgbClr val="999999"/>
      </a:lt2>
      <a:accent1>
        <a:srgbClr val="CC0033"/>
      </a:accent1>
      <a:accent2>
        <a:srgbClr val="CC0099"/>
      </a:accent2>
      <a:accent3>
        <a:srgbClr val="FFCCCC"/>
      </a:accent3>
      <a:accent4>
        <a:srgbClr val="FF3333"/>
      </a:accent4>
      <a:accent5>
        <a:srgbClr val="FF6699"/>
      </a:accent5>
      <a:accent6>
        <a:srgbClr val="CC00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SoS-PPT-svensk</Template>
  <TotalTime>2280</TotalTime>
  <Words>944</Words>
  <Application>Microsoft Office PowerPoint</Application>
  <PresentationFormat>Bildspel på skärmen (4:3)</PresentationFormat>
  <Paragraphs>126</Paragraphs>
  <Slides>13</Slides>
  <Notes>11</Notes>
  <HiddenSlides>0</HiddenSlides>
  <MMClips>0</MMClips>
  <ScaleCrop>false</ScaleCrop>
  <HeadingPairs>
    <vt:vector size="6" baseType="variant">
      <vt:variant>
        <vt:lpstr>Använt teckensnitt</vt:lpstr>
      </vt:variant>
      <vt:variant>
        <vt:i4>5</vt:i4>
      </vt:variant>
      <vt:variant>
        <vt:lpstr>Tema</vt:lpstr>
      </vt:variant>
      <vt:variant>
        <vt:i4>3</vt:i4>
      </vt:variant>
      <vt:variant>
        <vt:lpstr>Bildrubriker</vt:lpstr>
      </vt:variant>
      <vt:variant>
        <vt:i4>13</vt:i4>
      </vt:variant>
    </vt:vector>
  </HeadingPairs>
  <TitlesOfParts>
    <vt:vector size="21" baseType="lpstr">
      <vt:lpstr>Arial</vt:lpstr>
      <vt:lpstr>Calibri</vt:lpstr>
      <vt:lpstr>Century Gothic</vt:lpstr>
      <vt:lpstr>Georgia</vt:lpstr>
      <vt:lpstr>Verdana</vt:lpstr>
      <vt:lpstr>SoS-PPT-svensk</vt:lpstr>
      <vt:lpstr>1_SoS-PPT-svensk</vt:lpstr>
      <vt:lpstr>allmännabarnhuset</vt:lpstr>
      <vt:lpstr>Barn i familjer med missbruk</vt:lpstr>
      <vt:lpstr>Nationellt samarbete för stärkt stöd till barn som anhöriga</vt:lpstr>
      <vt:lpstr>Utgångspunkter</vt:lpstr>
      <vt:lpstr>FAS/FASD</vt:lpstr>
      <vt:lpstr>Hur många barn växer upp med missbruk?</vt:lpstr>
      <vt:lpstr>Unga omsorgsgivare i Sverige     (15 år)  </vt:lpstr>
      <vt:lpstr>Hur påverkas skolresultaten?</vt:lpstr>
      <vt:lpstr>Hur går det längre fram i livet?</vt:lpstr>
      <vt:lpstr>Studie vid Maria Ungdom 180 ungdomar – hur såg deras uppväxt ut? </vt:lpstr>
      <vt:lpstr>PowerPoint-presentation</vt:lpstr>
      <vt:lpstr>Varför vi måste agera tidigt</vt:lpstr>
      <vt:lpstr>Barn-, föräldraskaps- och familjeperspektiv!</vt:lpstr>
      <vt:lpstr>PowerPoint-presentation</vt:lpstr>
    </vt:vector>
  </TitlesOfParts>
  <Company>Socialstyrelsen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Socialstyrelsens Powerpointmall</dc:title>
  <dc:creator>Hansson, Merike</dc:creator>
  <cp:lastModifiedBy>Rydberg</cp:lastModifiedBy>
  <cp:revision>225</cp:revision>
  <cp:lastPrinted>2018-03-22T16:18:30Z</cp:lastPrinted>
  <dcterms:created xsi:type="dcterms:W3CDTF">2016-08-29T09:34:41Z</dcterms:created>
  <dcterms:modified xsi:type="dcterms:W3CDTF">2018-03-27T10:13:38Z</dcterms:modified>
</cp:coreProperties>
</file>